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256" r:id="rId2"/>
    <p:sldId id="267" r:id="rId3"/>
    <p:sldId id="268" r:id="rId4"/>
    <p:sldId id="628" r:id="rId5"/>
    <p:sldId id="656" r:id="rId6"/>
    <p:sldId id="699" r:id="rId7"/>
    <p:sldId id="680" r:id="rId8"/>
    <p:sldId id="691" r:id="rId9"/>
    <p:sldId id="700" r:id="rId10"/>
    <p:sldId id="701" r:id="rId11"/>
    <p:sldId id="702" r:id="rId12"/>
    <p:sldId id="703" r:id="rId13"/>
    <p:sldId id="704" r:id="rId14"/>
    <p:sldId id="667" r:id="rId15"/>
    <p:sldId id="692" r:id="rId16"/>
    <p:sldId id="697" r:id="rId17"/>
    <p:sldId id="685" r:id="rId18"/>
    <p:sldId id="693" r:id="rId19"/>
    <p:sldId id="705" r:id="rId20"/>
    <p:sldId id="706" r:id="rId21"/>
    <p:sldId id="707" r:id="rId22"/>
    <p:sldId id="672" r:id="rId23"/>
    <p:sldId id="67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9494"/>
    <a:srgbClr val="BCDCF6"/>
    <a:srgbClr val="01B6EE"/>
    <a:srgbClr val="73C9DC"/>
    <a:srgbClr val="4E8FCD"/>
    <a:srgbClr val="008BD2"/>
    <a:srgbClr val="0F428C"/>
    <a:srgbClr val="FAD0CF"/>
    <a:srgbClr val="01B6ED"/>
    <a:srgbClr val="008C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60" autoAdjust="0"/>
    <p:restoredTop sz="85206" autoAdjust="0"/>
  </p:normalViewPr>
  <p:slideViewPr>
    <p:cSldViewPr snapToGrid="0" snapToObjects="1">
      <p:cViewPr varScale="1">
        <p:scale>
          <a:sx n="64" d="100"/>
          <a:sy n="64" d="100"/>
        </p:scale>
        <p:origin x="200" y="1120"/>
      </p:cViewPr>
      <p:guideLst/>
    </p:cSldViewPr>
  </p:slideViewPr>
  <p:notesTextViewPr>
    <p:cViewPr>
      <p:scale>
        <a:sx n="1" d="1"/>
        <a:sy n="1" d="1"/>
      </p:scale>
      <p:origin x="0" y="0"/>
    </p:cViewPr>
  </p:notesTextViewPr>
  <p:sorterViewPr>
    <p:cViewPr>
      <p:scale>
        <a:sx n="1" d="1"/>
        <a:sy n="1" d="1"/>
      </p:scale>
      <p:origin x="0" y="0"/>
    </p:cViewPr>
  </p:sorterViewPr>
  <p:notesViewPr>
    <p:cSldViewPr snapToGrid="0" snapToObjects="1">
      <p:cViewPr varScale="1">
        <p:scale>
          <a:sx n="87" d="100"/>
          <a:sy n="87" d="100"/>
        </p:scale>
        <p:origin x="2696"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D02C166-8C0A-D5F5-4068-8A8BC56F767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KR"/>
          </a:p>
        </p:txBody>
      </p:sp>
      <p:sp>
        <p:nvSpPr>
          <p:cNvPr id="3" name="Date Placeholder 2">
            <a:extLst>
              <a:ext uri="{FF2B5EF4-FFF2-40B4-BE49-F238E27FC236}">
                <a16:creationId xmlns:a16="http://schemas.microsoft.com/office/drawing/2014/main" id="{5DFA9348-8D07-45BE-F46E-90B3924D294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96FCE7-95A2-B04F-96F3-1F517A8038A1}" type="datetimeFigureOut">
              <a:rPr lang="en-KR" smtClean="0"/>
              <a:t>10/21/23</a:t>
            </a:fld>
            <a:endParaRPr lang="en-KR"/>
          </a:p>
        </p:txBody>
      </p:sp>
      <p:sp>
        <p:nvSpPr>
          <p:cNvPr id="4" name="Footer Placeholder 3">
            <a:extLst>
              <a:ext uri="{FF2B5EF4-FFF2-40B4-BE49-F238E27FC236}">
                <a16:creationId xmlns:a16="http://schemas.microsoft.com/office/drawing/2014/main" id="{F67A7609-79AE-DF28-445C-0E096212FA2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KR"/>
          </a:p>
        </p:txBody>
      </p:sp>
      <p:sp>
        <p:nvSpPr>
          <p:cNvPr id="5" name="Slide Number Placeholder 4">
            <a:extLst>
              <a:ext uri="{FF2B5EF4-FFF2-40B4-BE49-F238E27FC236}">
                <a16:creationId xmlns:a16="http://schemas.microsoft.com/office/drawing/2014/main" id="{7EC091CC-705C-6D42-8EA9-F7EA9FE20E5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5C31B3-29A6-DE42-B9CD-F001CA004CDC}" type="slidenum">
              <a:rPr lang="en-KR" smtClean="0"/>
              <a:t>‹#›</a:t>
            </a:fld>
            <a:endParaRPr lang="en-KR"/>
          </a:p>
        </p:txBody>
      </p:sp>
    </p:spTree>
    <p:extLst>
      <p:ext uri="{BB962C8B-B14F-4D97-AF65-F5344CB8AC3E}">
        <p14:creationId xmlns:p14="http://schemas.microsoft.com/office/powerpoint/2010/main" val="15319477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7676B2-F1D5-7C42-8690-5E1FEA9EA7C8}" type="datetimeFigureOut">
              <a:rPr lang="en-US" smtClean="0"/>
              <a:t>10/21/23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8423EB-90F0-F342-8499-59A73EFCEEBA}" type="slidenum">
              <a:rPr lang="en-US" smtClean="0"/>
              <a:t>‹#›</a:t>
            </a:fld>
            <a:endParaRPr lang="en-US"/>
          </a:p>
        </p:txBody>
      </p:sp>
    </p:spTree>
    <p:extLst>
      <p:ext uri="{BB962C8B-B14F-4D97-AF65-F5344CB8AC3E}">
        <p14:creationId xmlns:p14="http://schemas.microsoft.com/office/powerpoint/2010/main" val="2401653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7E899F0-DB6A-1B4E-BF39-7DB3DE553B54}"/>
              </a:ext>
            </a:extLst>
          </p:cNvPr>
          <p:cNvPicPr>
            <a:picLocks noChangeAspect="1"/>
          </p:cNvPicPr>
          <p:nvPr userDrawn="1"/>
        </p:nvPicPr>
        <p:blipFill>
          <a:blip r:embed="rId2"/>
          <a:srcRect/>
          <a:stretch/>
        </p:blipFill>
        <p:spPr>
          <a:xfrm>
            <a:off x="-10391" y="10391"/>
            <a:ext cx="12192000" cy="6858000"/>
          </a:xfrm>
          <a:prstGeom prst="rect">
            <a:avLst/>
          </a:prstGeom>
        </p:spPr>
      </p:pic>
      <p:sp>
        <p:nvSpPr>
          <p:cNvPr id="2" name="Title 1">
            <a:extLst>
              <a:ext uri="{FF2B5EF4-FFF2-40B4-BE49-F238E27FC236}">
                <a16:creationId xmlns:a16="http://schemas.microsoft.com/office/drawing/2014/main" id="{CD4FF6FC-D161-384D-B0E1-64885323B8C2}"/>
              </a:ext>
            </a:extLst>
          </p:cNvPr>
          <p:cNvSpPr>
            <a:spLocks noGrp="1"/>
          </p:cNvSpPr>
          <p:nvPr>
            <p:ph type="ctrTitle" hasCustomPrompt="1"/>
          </p:nvPr>
        </p:nvSpPr>
        <p:spPr>
          <a:xfrm>
            <a:off x="1524000" y="1870362"/>
            <a:ext cx="9144000" cy="976746"/>
          </a:xfrm>
        </p:spPr>
        <p:txBody>
          <a:bodyPr anchor="b">
            <a:normAutofit/>
          </a:bodyPr>
          <a:lstStyle>
            <a:lvl1pPr algn="ctr">
              <a:defRPr sz="5400" b="1">
                <a:solidFill>
                  <a:schemeClr val="tx2"/>
                </a:solidFill>
              </a:defRPr>
            </a:lvl1pPr>
          </a:lstStyle>
          <a:p>
            <a:r>
              <a:rPr lang="en-US" dirty="0"/>
              <a:t>Title slide/headline</a:t>
            </a:r>
          </a:p>
        </p:txBody>
      </p:sp>
      <p:sp>
        <p:nvSpPr>
          <p:cNvPr id="3" name="Subtitle 2">
            <a:extLst>
              <a:ext uri="{FF2B5EF4-FFF2-40B4-BE49-F238E27FC236}">
                <a16:creationId xmlns:a16="http://schemas.microsoft.com/office/drawing/2014/main" id="{ED5FA61A-BA8F-434D-A3E1-25F4A98AE22C}"/>
              </a:ext>
            </a:extLst>
          </p:cNvPr>
          <p:cNvSpPr>
            <a:spLocks noGrp="1"/>
          </p:cNvSpPr>
          <p:nvPr>
            <p:ph type="subTitle" idx="1" hasCustomPrompt="1"/>
          </p:nvPr>
        </p:nvSpPr>
        <p:spPr>
          <a:xfrm>
            <a:off x="1524000" y="4312227"/>
            <a:ext cx="9144000" cy="1301496"/>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the sub-line </a:t>
            </a:r>
            <a:br>
              <a:rPr lang="en-US" dirty="0"/>
            </a:br>
            <a:r>
              <a:rPr lang="en-US" dirty="0"/>
              <a:t>Project name | Date</a:t>
            </a:r>
          </a:p>
        </p:txBody>
      </p:sp>
      <p:sp>
        <p:nvSpPr>
          <p:cNvPr id="22" name="Text Placeholder 21">
            <a:extLst>
              <a:ext uri="{FF2B5EF4-FFF2-40B4-BE49-F238E27FC236}">
                <a16:creationId xmlns:a16="http://schemas.microsoft.com/office/drawing/2014/main" id="{CD69D2CF-5E26-6B4D-A34F-E5D93F86E563}"/>
              </a:ext>
            </a:extLst>
          </p:cNvPr>
          <p:cNvSpPr>
            <a:spLocks noGrp="1"/>
          </p:cNvSpPr>
          <p:nvPr>
            <p:ph type="body" sz="quarter" idx="10" hasCustomPrompt="1"/>
          </p:nvPr>
        </p:nvSpPr>
        <p:spPr>
          <a:xfrm>
            <a:off x="1524000" y="2930525"/>
            <a:ext cx="9144000" cy="498475"/>
          </a:xfrm>
        </p:spPr>
        <p:txBody>
          <a:bodyPr>
            <a:normAutofit/>
          </a:bodyPr>
          <a:lstStyle>
            <a:lvl1pPr marL="0" indent="0" algn="ctr">
              <a:buNone/>
              <a:defRPr sz="2000" b="1">
                <a:solidFill>
                  <a:schemeClr val="bg1">
                    <a:lumMod val="50000"/>
                  </a:schemeClr>
                </a:solidFill>
              </a:defRPr>
            </a:lvl1pPr>
          </a:lstStyle>
          <a:p>
            <a:pPr algn="ctr"/>
            <a:r>
              <a:rPr lang="en-US" dirty="0">
                <a:solidFill>
                  <a:schemeClr val="bg1">
                    <a:lumMod val="50000"/>
                  </a:schemeClr>
                </a:solidFill>
              </a:rPr>
              <a:t>with </a:t>
            </a:r>
            <a:r>
              <a:rPr lang="en-US" dirty="0" err="1">
                <a:solidFill>
                  <a:schemeClr val="bg1">
                    <a:lumMod val="50000"/>
                  </a:schemeClr>
                </a:solidFill>
              </a:rPr>
              <a:t>colour</a:t>
            </a:r>
            <a:r>
              <a:rPr lang="en-US" dirty="0">
                <a:solidFill>
                  <a:schemeClr val="bg1">
                    <a:lumMod val="50000"/>
                  </a:schemeClr>
                </a:solidFill>
              </a:rPr>
              <a:t> MI key visual</a:t>
            </a:r>
            <a:endParaRPr lang="en-US" dirty="0"/>
          </a:p>
        </p:txBody>
      </p:sp>
      <p:pic>
        <p:nvPicPr>
          <p:cNvPr id="25" name="Picture 24">
            <a:extLst>
              <a:ext uri="{FF2B5EF4-FFF2-40B4-BE49-F238E27FC236}">
                <a16:creationId xmlns:a16="http://schemas.microsoft.com/office/drawing/2014/main" id="{C0CAA697-C9B4-7145-9898-2575838C0A23}"/>
              </a:ext>
            </a:extLst>
          </p:cNvPr>
          <p:cNvPicPr>
            <a:picLocks noChangeAspect="1"/>
          </p:cNvPicPr>
          <p:nvPr userDrawn="1"/>
        </p:nvPicPr>
        <p:blipFill>
          <a:blip r:embed="rId3"/>
          <a:stretch>
            <a:fillRect/>
          </a:stretch>
        </p:blipFill>
        <p:spPr>
          <a:xfrm>
            <a:off x="9723331" y="424517"/>
            <a:ext cx="2035954" cy="725055"/>
          </a:xfrm>
          <a:prstGeom prst="rect">
            <a:avLst/>
          </a:prstGeom>
        </p:spPr>
      </p:pic>
      <p:grpSp>
        <p:nvGrpSpPr>
          <p:cNvPr id="14" name="Group 13">
            <a:extLst>
              <a:ext uri="{FF2B5EF4-FFF2-40B4-BE49-F238E27FC236}">
                <a16:creationId xmlns:a16="http://schemas.microsoft.com/office/drawing/2014/main" id="{6C7E23A4-23E2-E943-8BDE-16A2AAFDCF02}"/>
              </a:ext>
            </a:extLst>
          </p:cNvPr>
          <p:cNvGrpSpPr/>
          <p:nvPr userDrawn="1"/>
        </p:nvGrpSpPr>
        <p:grpSpPr>
          <a:xfrm>
            <a:off x="5424917" y="3799886"/>
            <a:ext cx="1347954" cy="141454"/>
            <a:chOff x="5424917" y="3799886"/>
            <a:chExt cx="1347954" cy="141454"/>
          </a:xfrm>
        </p:grpSpPr>
        <p:sp>
          <p:nvSpPr>
            <p:cNvPr id="15" name="Oval 14">
              <a:extLst>
                <a:ext uri="{FF2B5EF4-FFF2-40B4-BE49-F238E27FC236}">
                  <a16:creationId xmlns:a16="http://schemas.microsoft.com/office/drawing/2014/main" id="{B3FC9594-83F6-D144-9E4D-7EB49F8B3CB1}"/>
                </a:ext>
              </a:extLst>
            </p:cNvPr>
            <p:cNvSpPr/>
            <p:nvPr/>
          </p:nvSpPr>
          <p:spPr>
            <a:xfrm>
              <a:off x="6631417" y="3799886"/>
              <a:ext cx="141454" cy="141454"/>
            </a:xfrm>
            <a:prstGeom prst="ellipse">
              <a:avLst/>
            </a:prstGeom>
            <a:solidFill>
              <a:srgbClr val="BCDC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6" name="Oval 15">
              <a:extLst>
                <a:ext uri="{FF2B5EF4-FFF2-40B4-BE49-F238E27FC236}">
                  <a16:creationId xmlns:a16="http://schemas.microsoft.com/office/drawing/2014/main" id="{3C8D79A1-6A6D-D747-990B-3B515C94B794}"/>
                </a:ext>
              </a:extLst>
            </p:cNvPr>
            <p:cNvSpPr/>
            <p:nvPr/>
          </p:nvSpPr>
          <p:spPr>
            <a:xfrm>
              <a:off x="6390117" y="3799886"/>
              <a:ext cx="141454" cy="141454"/>
            </a:xfrm>
            <a:prstGeom prst="ellipse">
              <a:avLst/>
            </a:prstGeom>
            <a:solidFill>
              <a:srgbClr val="4E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7" name="Oval 16">
              <a:extLst>
                <a:ext uri="{FF2B5EF4-FFF2-40B4-BE49-F238E27FC236}">
                  <a16:creationId xmlns:a16="http://schemas.microsoft.com/office/drawing/2014/main" id="{1B2BAB8F-8508-6F4B-BDA8-B199223F9048}"/>
                </a:ext>
              </a:extLst>
            </p:cNvPr>
            <p:cNvSpPr/>
            <p:nvPr/>
          </p:nvSpPr>
          <p:spPr>
            <a:xfrm>
              <a:off x="6148817" y="3799886"/>
              <a:ext cx="141454" cy="141454"/>
            </a:xfrm>
            <a:prstGeom prst="ellipse">
              <a:avLst/>
            </a:prstGeom>
            <a:solidFill>
              <a:srgbClr val="73C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8" name="Oval 17">
              <a:extLst>
                <a:ext uri="{FF2B5EF4-FFF2-40B4-BE49-F238E27FC236}">
                  <a16:creationId xmlns:a16="http://schemas.microsoft.com/office/drawing/2014/main" id="{BE2024D1-659B-F64F-87EF-FF55401933BB}"/>
                </a:ext>
              </a:extLst>
            </p:cNvPr>
            <p:cNvSpPr/>
            <p:nvPr/>
          </p:nvSpPr>
          <p:spPr>
            <a:xfrm>
              <a:off x="5907517" y="3799886"/>
              <a:ext cx="141454" cy="141454"/>
            </a:xfrm>
            <a:prstGeom prst="ellipse">
              <a:avLst/>
            </a:prstGeom>
            <a:solidFill>
              <a:srgbClr val="008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9" name="Oval 18">
              <a:extLst>
                <a:ext uri="{FF2B5EF4-FFF2-40B4-BE49-F238E27FC236}">
                  <a16:creationId xmlns:a16="http://schemas.microsoft.com/office/drawing/2014/main" id="{F7480A29-100A-884B-8E20-4ED5E01F1BF2}"/>
                </a:ext>
              </a:extLst>
            </p:cNvPr>
            <p:cNvSpPr/>
            <p:nvPr/>
          </p:nvSpPr>
          <p:spPr>
            <a:xfrm>
              <a:off x="5666217" y="3799886"/>
              <a:ext cx="141454" cy="141454"/>
            </a:xfrm>
            <a:prstGeom prst="ellipse">
              <a:avLst/>
            </a:prstGeom>
            <a:solidFill>
              <a:srgbClr val="4E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20" name="Oval 19">
              <a:extLst>
                <a:ext uri="{FF2B5EF4-FFF2-40B4-BE49-F238E27FC236}">
                  <a16:creationId xmlns:a16="http://schemas.microsoft.com/office/drawing/2014/main" id="{39D5184E-BB8D-E146-A6D6-5ACCC4467DB9}"/>
                </a:ext>
              </a:extLst>
            </p:cNvPr>
            <p:cNvSpPr/>
            <p:nvPr/>
          </p:nvSpPr>
          <p:spPr>
            <a:xfrm>
              <a:off x="5424917" y="3799886"/>
              <a:ext cx="141454" cy="141454"/>
            </a:xfrm>
            <a:prstGeom prst="ellipse">
              <a:avLst/>
            </a:prstGeom>
            <a:solidFill>
              <a:srgbClr val="01B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grpSp>
    </p:spTree>
    <p:extLst>
      <p:ext uri="{BB962C8B-B14F-4D97-AF65-F5344CB8AC3E}">
        <p14:creationId xmlns:p14="http://schemas.microsoft.com/office/powerpoint/2010/main" val="2334691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0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EF0CB3-0DE0-C84C-9A4E-CA03BC2029F5}"/>
              </a:ext>
            </a:extLst>
          </p:cNvPr>
          <p:cNvSpPr/>
          <p:nvPr userDrawn="1"/>
        </p:nvSpPr>
        <p:spPr>
          <a:xfrm>
            <a:off x="6111279" y="1110407"/>
            <a:ext cx="5050420" cy="2500131"/>
          </a:xfrm>
          <a:prstGeom prst="rect">
            <a:avLst/>
          </a:prstGeom>
          <a:solidFill>
            <a:srgbClr val="4E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C07BEA52-9F13-594B-850F-DF911FC9AD9A}"/>
              </a:ext>
            </a:extLst>
          </p:cNvPr>
          <p:cNvSpPr/>
          <p:nvPr userDrawn="1"/>
        </p:nvSpPr>
        <p:spPr>
          <a:xfrm>
            <a:off x="1060859" y="3597954"/>
            <a:ext cx="5050420" cy="2500131"/>
          </a:xfrm>
          <a:prstGeom prst="rect">
            <a:avLst/>
          </a:prstGeom>
          <a:solidFill>
            <a:srgbClr val="73C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496ADE11-361E-FB49-8D2F-DE354983F7AC}"/>
              </a:ext>
            </a:extLst>
          </p:cNvPr>
          <p:cNvPicPr>
            <a:picLocks noChangeAspect="1"/>
          </p:cNvPicPr>
          <p:nvPr userDrawn="1"/>
        </p:nvPicPr>
        <p:blipFill>
          <a:blip r:embed="rId2"/>
          <a:stretch>
            <a:fillRect/>
          </a:stretch>
        </p:blipFill>
        <p:spPr>
          <a:xfrm>
            <a:off x="10274615" y="436093"/>
            <a:ext cx="1473094" cy="524606"/>
          </a:xfrm>
          <a:prstGeom prst="rect">
            <a:avLst/>
          </a:prstGeom>
        </p:spPr>
      </p:pic>
      <p:sp>
        <p:nvSpPr>
          <p:cNvPr id="14" name="Text Placeholder 3">
            <a:extLst>
              <a:ext uri="{FF2B5EF4-FFF2-40B4-BE49-F238E27FC236}">
                <a16:creationId xmlns:a16="http://schemas.microsoft.com/office/drawing/2014/main" id="{8E41D2E8-5FCE-704C-A6EC-97ACED2108E9}"/>
              </a:ext>
            </a:extLst>
          </p:cNvPr>
          <p:cNvSpPr>
            <a:spLocks noGrp="1"/>
          </p:cNvSpPr>
          <p:nvPr>
            <p:ph type="body" sz="half" idx="2"/>
          </p:nvPr>
        </p:nvSpPr>
        <p:spPr>
          <a:xfrm>
            <a:off x="6535684" y="1473347"/>
            <a:ext cx="4201610" cy="1781797"/>
          </a:xfrm>
        </p:spPr>
        <p:txBody>
          <a:bodyPr/>
          <a:lstStyle>
            <a:lvl1pPr marL="0" indent="0" algn="ctr">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3" name="Text Placeholder 3">
            <a:extLst>
              <a:ext uri="{FF2B5EF4-FFF2-40B4-BE49-F238E27FC236}">
                <a16:creationId xmlns:a16="http://schemas.microsoft.com/office/drawing/2014/main" id="{6C5A7C57-9811-E340-8A05-15A5C279AC9C}"/>
              </a:ext>
            </a:extLst>
          </p:cNvPr>
          <p:cNvSpPr>
            <a:spLocks noGrp="1"/>
          </p:cNvSpPr>
          <p:nvPr>
            <p:ph type="body" sz="half" idx="13"/>
          </p:nvPr>
        </p:nvSpPr>
        <p:spPr>
          <a:xfrm>
            <a:off x="1471817" y="3965796"/>
            <a:ext cx="4201610" cy="1781797"/>
          </a:xfrm>
        </p:spPr>
        <p:txBody>
          <a:bodyPr/>
          <a:lstStyle>
            <a:lvl1pPr marL="0" indent="0" algn="ctr">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Picture Placeholder 2">
            <a:extLst>
              <a:ext uri="{FF2B5EF4-FFF2-40B4-BE49-F238E27FC236}">
                <a16:creationId xmlns:a16="http://schemas.microsoft.com/office/drawing/2014/main" id="{1127E308-AAEF-CF4B-AB67-1B4F1EF901CE}"/>
              </a:ext>
            </a:extLst>
          </p:cNvPr>
          <p:cNvSpPr>
            <a:spLocks noGrp="1"/>
          </p:cNvSpPr>
          <p:nvPr>
            <p:ph type="pic" sz="quarter" idx="14"/>
          </p:nvPr>
        </p:nvSpPr>
        <p:spPr>
          <a:xfrm>
            <a:off x="1060859" y="1110407"/>
            <a:ext cx="5050420" cy="2479994"/>
          </a:xfrm>
        </p:spPr>
        <p:txBody>
          <a:bodyPr/>
          <a:lstStyle>
            <a:lvl1pPr marL="0" indent="0" algn="ctr">
              <a:buNone/>
              <a:defRPr/>
            </a:lvl1pPr>
          </a:lstStyle>
          <a:p>
            <a:endParaRPr lang="en-US" dirty="0"/>
          </a:p>
        </p:txBody>
      </p:sp>
      <p:sp>
        <p:nvSpPr>
          <p:cNvPr id="18" name="Picture Placeholder 2">
            <a:extLst>
              <a:ext uri="{FF2B5EF4-FFF2-40B4-BE49-F238E27FC236}">
                <a16:creationId xmlns:a16="http://schemas.microsoft.com/office/drawing/2014/main" id="{2A178B35-AC64-A640-BE34-8D74BAFF91C5}"/>
              </a:ext>
            </a:extLst>
          </p:cNvPr>
          <p:cNvSpPr>
            <a:spLocks noGrp="1"/>
          </p:cNvSpPr>
          <p:nvPr>
            <p:ph type="pic" sz="quarter" idx="15"/>
          </p:nvPr>
        </p:nvSpPr>
        <p:spPr>
          <a:xfrm>
            <a:off x="6111279" y="3597954"/>
            <a:ext cx="5050420" cy="2479994"/>
          </a:xfrm>
        </p:spPr>
        <p:txBody>
          <a:bodyPr/>
          <a:lstStyle>
            <a:lvl1pPr marL="0" indent="0" algn="ctr">
              <a:buNone/>
              <a:defRPr/>
            </a:lvl1pPr>
          </a:lstStyle>
          <a:p>
            <a:endParaRPr lang="en-US" dirty="0"/>
          </a:p>
        </p:txBody>
      </p:sp>
      <p:sp>
        <p:nvSpPr>
          <p:cNvPr id="26" name="Date Placeholder 3">
            <a:extLst>
              <a:ext uri="{FF2B5EF4-FFF2-40B4-BE49-F238E27FC236}">
                <a16:creationId xmlns:a16="http://schemas.microsoft.com/office/drawing/2014/main" id="{8A36B2F6-5BAF-054B-9D2D-E5B5BB887CAD}"/>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21 October 2023</a:t>
            </a:fld>
            <a:endParaRPr lang="en-US" dirty="0"/>
          </a:p>
        </p:txBody>
      </p:sp>
      <p:sp>
        <p:nvSpPr>
          <p:cNvPr id="27" name="Footer Placeholder 4">
            <a:extLst>
              <a:ext uri="{FF2B5EF4-FFF2-40B4-BE49-F238E27FC236}">
                <a16:creationId xmlns:a16="http://schemas.microsoft.com/office/drawing/2014/main" id="{B53BE3F0-91CC-0843-AD5C-40BEB3847274}"/>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28" name="Slide Number Placeholder 5">
            <a:extLst>
              <a:ext uri="{FF2B5EF4-FFF2-40B4-BE49-F238E27FC236}">
                <a16:creationId xmlns:a16="http://schemas.microsoft.com/office/drawing/2014/main" id="{84BC849F-DA56-9E4D-817A-FFA6F412DB53}"/>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pic>
        <p:nvPicPr>
          <p:cNvPr id="19" name="Picture 18">
            <a:extLst>
              <a:ext uri="{FF2B5EF4-FFF2-40B4-BE49-F238E27FC236}">
                <a16:creationId xmlns:a16="http://schemas.microsoft.com/office/drawing/2014/main" id="{F2B6C00D-4CF9-674C-8BDA-A77A06BA5BDB}"/>
              </a:ext>
            </a:extLst>
          </p:cNvPr>
          <p:cNvPicPr>
            <a:picLocks noChangeAspect="1"/>
          </p:cNvPicPr>
          <p:nvPr userDrawn="1"/>
        </p:nvPicPr>
        <p:blipFill>
          <a:blip r:embed="rId3"/>
          <a:srcRect/>
          <a:stretch/>
        </p:blipFill>
        <p:spPr>
          <a:xfrm>
            <a:off x="-10391" y="10391"/>
            <a:ext cx="12192000" cy="6858000"/>
          </a:xfrm>
          <a:prstGeom prst="rect">
            <a:avLst/>
          </a:prstGeom>
        </p:spPr>
      </p:pic>
    </p:spTree>
    <p:extLst>
      <p:ext uri="{BB962C8B-B14F-4D97-AF65-F5344CB8AC3E}">
        <p14:creationId xmlns:p14="http://schemas.microsoft.com/office/powerpoint/2010/main" val="59754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06_Title and Content">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566560FD-3880-0E49-BC4C-247C8EE712E7}"/>
              </a:ext>
            </a:extLst>
          </p:cNvPr>
          <p:cNvSpPr>
            <a:spLocks noGrp="1"/>
          </p:cNvSpPr>
          <p:nvPr>
            <p:ph type="pic" idx="13"/>
          </p:nvPr>
        </p:nvSpPr>
        <p:spPr>
          <a:xfrm>
            <a:off x="799447" y="1368775"/>
            <a:ext cx="5659624" cy="41128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10391" y="10391"/>
            <a:ext cx="12192000" cy="6858000"/>
          </a:xfrm>
          <a:prstGeom prst="rect">
            <a:avLst/>
          </a:prstGeom>
        </p:spPr>
      </p:pic>
      <p:sp>
        <p:nvSpPr>
          <p:cNvPr id="2" name="Title 1">
            <a:extLst>
              <a:ext uri="{FF2B5EF4-FFF2-40B4-BE49-F238E27FC236}">
                <a16:creationId xmlns:a16="http://schemas.microsoft.com/office/drawing/2014/main" id="{B889D8F2-2406-E340-957B-713C6162016A}"/>
              </a:ext>
            </a:extLst>
          </p:cNvPr>
          <p:cNvSpPr>
            <a:spLocks noGrp="1"/>
          </p:cNvSpPr>
          <p:nvPr>
            <p:ph type="title" hasCustomPrompt="1"/>
          </p:nvPr>
        </p:nvSpPr>
        <p:spPr>
          <a:xfrm>
            <a:off x="6750423" y="1396792"/>
            <a:ext cx="4622099" cy="1144701"/>
          </a:xfrm>
        </p:spPr>
        <p:txBody>
          <a:bodyPr>
            <a:noAutofit/>
          </a:bodyPr>
          <a:lstStyle>
            <a:lvl1pPr>
              <a:defRPr sz="2400" b="1">
                <a:solidFill>
                  <a:schemeClr val="tx2"/>
                </a:solidFill>
              </a:defRPr>
            </a:lvl1pPr>
          </a:lstStyle>
          <a:p>
            <a:r>
              <a:rPr lang="en-US" dirty="0"/>
              <a:t>Text slide with one photo,</a:t>
            </a:r>
            <a:br>
              <a:rPr lang="en-US" dirty="0"/>
            </a:br>
            <a:r>
              <a:rPr lang="en-US" dirty="0"/>
              <a:t>alternative</a:t>
            </a:r>
          </a:p>
        </p:txBody>
      </p:sp>
      <p:sp>
        <p:nvSpPr>
          <p:cNvPr id="3" name="Content Placeholder 2">
            <a:extLst>
              <a:ext uri="{FF2B5EF4-FFF2-40B4-BE49-F238E27FC236}">
                <a16:creationId xmlns:a16="http://schemas.microsoft.com/office/drawing/2014/main" id="{D7D2CB05-0C60-7240-B1B2-B38BFAE52152}"/>
              </a:ext>
            </a:extLst>
          </p:cNvPr>
          <p:cNvSpPr>
            <a:spLocks noGrp="1"/>
          </p:cNvSpPr>
          <p:nvPr>
            <p:ph idx="1"/>
          </p:nvPr>
        </p:nvSpPr>
        <p:spPr>
          <a:xfrm>
            <a:off x="6750423" y="2693826"/>
            <a:ext cx="4622100" cy="2767382"/>
          </a:xfrm>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7ACF8310-41B6-8941-8F29-4EB56B6511AB}"/>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0" name="Date Placeholder 3">
            <a:extLst>
              <a:ext uri="{FF2B5EF4-FFF2-40B4-BE49-F238E27FC236}">
                <a16:creationId xmlns:a16="http://schemas.microsoft.com/office/drawing/2014/main" id="{BE8FA0AC-4352-864E-9FC4-0E194DA82355}"/>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21 October 2023</a:t>
            </a:fld>
            <a:endParaRPr lang="en-US" dirty="0"/>
          </a:p>
        </p:txBody>
      </p:sp>
      <p:sp>
        <p:nvSpPr>
          <p:cNvPr id="14" name="Footer Placeholder 4">
            <a:extLst>
              <a:ext uri="{FF2B5EF4-FFF2-40B4-BE49-F238E27FC236}">
                <a16:creationId xmlns:a16="http://schemas.microsoft.com/office/drawing/2014/main" id="{6D85015A-8FD4-7544-8C70-CDA09487D30C}"/>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15" name="Slide Number Placeholder 5">
            <a:extLst>
              <a:ext uri="{FF2B5EF4-FFF2-40B4-BE49-F238E27FC236}">
                <a16:creationId xmlns:a16="http://schemas.microsoft.com/office/drawing/2014/main" id="{39072AF3-879A-014A-B657-2755441DECD8}"/>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323983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07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10391" y="10391"/>
            <a:ext cx="12192000" cy="6858000"/>
          </a:xfrm>
          <a:prstGeom prst="rect">
            <a:avLst/>
          </a:prstGeom>
        </p:spPr>
      </p:pic>
      <p:sp>
        <p:nvSpPr>
          <p:cNvPr id="13" name="Picture Placeholder 2">
            <a:extLst>
              <a:ext uri="{FF2B5EF4-FFF2-40B4-BE49-F238E27FC236}">
                <a16:creationId xmlns:a16="http://schemas.microsoft.com/office/drawing/2014/main" id="{566560FD-3880-0E49-BC4C-247C8EE712E7}"/>
              </a:ext>
            </a:extLst>
          </p:cNvPr>
          <p:cNvSpPr>
            <a:spLocks noGrp="1"/>
          </p:cNvSpPr>
          <p:nvPr>
            <p:ph type="pic" idx="13"/>
          </p:nvPr>
        </p:nvSpPr>
        <p:spPr>
          <a:xfrm>
            <a:off x="430306" y="1368775"/>
            <a:ext cx="5665694" cy="222159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 name="Title 1">
            <a:extLst>
              <a:ext uri="{FF2B5EF4-FFF2-40B4-BE49-F238E27FC236}">
                <a16:creationId xmlns:a16="http://schemas.microsoft.com/office/drawing/2014/main" id="{B889D8F2-2406-E340-957B-713C6162016A}"/>
              </a:ext>
            </a:extLst>
          </p:cNvPr>
          <p:cNvSpPr>
            <a:spLocks noGrp="1"/>
          </p:cNvSpPr>
          <p:nvPr>
            <p:ph type="title" hasCustomPrompt="1"/>
          </p:nvPr>
        </p:nvSpPr>
        <p:spPr>
          <a:xfrm>
            <a:off x="956585" y="3746744"/>
            <a:ext cx="10056556" cy="503393"/>
          </a:xfrm>
        </p:spPr>
        <p:txBody>
          <a:bodyPr>
            <a:noAutofit/>
          </a:bodyPr>
          <a:lstStyle>
            <a:lvl1pPr>
              <a:defRPr sz="2400" b="1">
                <a:solidFill>
                  <a:schemeClr val="tx2"/>
                </a:solidFill>
              </a:defRPr>
            </a:lvl1pPr>
          </a:lstStyle>
          <a:p>
            <a:r>
              <a:rPr lang="en-US" dirty="0"/>
              <a:t>Text slide with two photos, alternative</a:t>
            </a:r>
          </a:p>
        </p:txBody>
      </p:sp>
      <p:sp>
        <p:nvSpPr>
          <p:cNvPr id="3" name="Content Placeholder 2">
            <a:extLst>
              <a:ext uri="{FF2B5EF4-FFF2-40B4-BE49-F238E27FC236}">
                <a16:creationId xmlns:a16="http://schemas.microsoft.com/office/drawing/2014/main" id="{D7D2CB05-0C60-7240-B1B2-B38BFAE52152}"/>
              </a:ext>
            </a:extLst>
          </p:cNvPr>
          <p:cNvSpPr>
            <a:spLocks noGrp="1"/>
          </p:cNvSpPr>
          <p:nvPr>
            <p:ph idx="1"/>
          </p:nvPr>
        </p:nvSpPr>
        <p:spPr>
          <a:xfrm>
            <a:off x="956585" y="4474211"/>
            <a:ext cx="10056556" cy="1143376"/>
          </a:xfrm>
        </p:spPr>
        <p:txBody>
          <a:bodyPr>
            <a:normAutofit/>
          </a:bodyPr>
          <a:lstStyle>
            <a:lvl1pPr>
              <a:defRPr sz="1800"/>
            </a:lvl1pPr>
            <a:lvl2pPr>
              <a:defRPr sz="1800"/>
            </a:lvl2pPr>
            <a:lvl3pPr>
              <a:defRPr sz="1800"/>
            </a:lvl3pPr>
            <a:lvl4pPr marL="1371600" indent="0">
              <a:buNone/>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pic>
        <p:nvPicPr>
          <p:cNvPr id="12" name="Picture 11">
            <a:extLst>
              <a:ext uri="{FF2B5EF4-FFF2-40B4-BE49-F238E27FC236}">
                <a16:creationId xmlns:a16="http://schemas.microsoft.com/office/drawing/2014/main" id="{7ACF8310-41B6-8941-8F29-4EB56B6511AB}"/>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0" name="Picture Placeholder 2">
            <a:extLst>
              <a:ext uri="{FF2B5EF4-FFF2-40B4-BE49-F238E27FC236}">
                <a16:creationId xmlns:a16="http://schemas.microsoft.com/office/drawing/2014/main" id="{330D56E9-EF9D-2041-B6EB-ADE4DA556E21}"/>
              </a:ext>
            </a:extLst>
          </p:cNvPr>
          <p:cNvSpPr>
            <a:spLocks noGrp="1"/>
          </p:cNvSpPr>
          <p:nvPr>
            <p:ph type="pic" idx="14"/>
          </p:nvPr>
        </p:nvSpPr>
        <p:spPr>
          <a:xfrm>
            <a:off x="6196283" y="1368775"/>
            <a:ext cx="5549153" cy="222159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4" name="Date Placeholder 3">
            <a:extLst>
              <a:ext uri="{FF2B5EF4-FFF2-40B4-BE49-F238E27FC236}">
                <a16:creationId xmlns:a16="http://schemas.microsoft.com/office/drawing/2014/main" id="{7736CCE7-926F-FF4C-84CC-7C163E61AEAA}"/>
              </a:ext>
            </a:extLst>
          </p:cNvPr>
          <p:cNvSpPr>
            <a:spLocks noGrp="1"/>
          </p:cNvSpPr>
          <p:nvPr>
            <p:ph type="dt" sz="half" idx="10"/>
          </p:nvPr>
        </p:nvSpPr>
        <p:spPr>
          <a:xfrm>
            <a:off x="8743950" y="6188675"/>
            <a:ext cx="1275384" cy="365125"/>
          </a:xfrm>
        </p:spPr>
        <p:txBody>
          <a:bodyPr/>
          <a:lstStyle>
            <a:lvl1pPr algn="ctr">
              <a:defRPr/>
            </a:lvl1pPr>
          </a:lstStyle>
          <a:p>
            <a:fld id="{D65460C0-EAAC-224C-BF9C-B28038AF74D0}" type="datetime3">
              <a:rPr lang="en-US" smtClean="0"/>
              <a:pPr/>
              <a:t>21 October 2023</a:t>
            </a:fld>
            <a:endParaRPr lang="en-US" dirty="0"/>
          </a:p>
        </p:txBody>
      </p:sp>
      <p:sp>
        <p:nvSpPr>
          <p:cNvPr id="15" name="Footer Placeholder 4">
            <a:extLst>
              <a:ext uri="{FF2B5EF4-FFF2-40B4-BE49-F238E27FC236}">
                <a16:creationId xmlns:a16="http://schemas.microsoft.com/office/drawing/2014/main" id="{292994DC-B89D-A849-A3C1-E4D5A20558EB}"/>
              </a:ext>
            </a:extLst>
          </p:cNvPr>
          <p:cNvSpPr>
            <a:spLocks noGrp="1"/>
          </p:cNvSpPr>
          <p:nvPr>
            <p:ph type="ftr" sz="quarter" idx="11"/>
          </p:nvPr>
        </p:nvSpPr>
        <p:spPr>
          <a:xfrm>
            <a:off x="10019334" y="6188675"/>
            <a:ext cx="1892461" cy="365125"/>
          </a:xfrm>
        </p:spPr>
        <p:txBody>
          <a:bodyPr/>
          <a:lstStyle>
            <a:lvl1pPr algn="l">
              <a:defRPr/>
            </a:lvl1pPr>
          </a:lstStyle>
          <a:p>
            <a:r>
              <a:rPr lang="en-US"/>
              <a:t>Title of the presentation</a:t>
            </a:r>
            <a:endParaRPr lang="en-US" dirty="0"/>
          </a:p>
        </p:txBody>
      </p:sp>
      <p:sp>
        <p:nvSpPr>
          <p:cNvPr id="16" name="Slide Number Placeholder 5">
            <a:extLst>
              <a:ext uri="{FF2B5EF4-FFF2-40B4-BE49-F238E27FC236}">
                <a16:creationId xmlns:a16="http://schemas.microsoft.com/office/drawing/2014/main" id="{5453D76B-BDBB-AB45-B9AF-75C71231596F}"/>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601583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08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10391" y="10391"/>
            <a:ext cx="12192000" cy="6858000"/>
          </a:xfrm>
          <a:prstGeom prst="rect">
            <a:avLst/>
          </a:prstGeom>
        </p:spPr>
      </p:pic>
      <p:sp>
        <p:nvSpPr>
          <p:cNvPr id="13" name="Picture Placeholder 2">
            <a:extLst>
              <a:ext uri="{FF2B5EF4-FFF2-40B4-BE49-F238E27FC236}">
                <a16:creationId xmlns:a16="http://schemas.microsoft.com/office/drawing/2014/main" id="{566560FD-3880-0E49-BC4C-247C8EE712E7}"/>
              </a:ext>
            </a:extLst>
          </p:cNvPr>
          <p:cNvSpPr>
            <a:spLocks noGrp="1"/>
          </p:cNvSpPr>
          <p:nvPr>
            <p:ph type="pic" idx="13"/>
          </p:nvPr>
        </p:nvSpPr>
        <p:spPr>
          <a:xfrm>
            <a:off x="484093" y="1130985"/>
            <a:ext cx="3696097" cy="22845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 name="Title 1">
            <a:extLst>
              <a:ext uri="{FF2B5EF4-FFF2-40B4-BE49-F238E27FC236}">
                <a16:creationId xmlns:a16="http://schemas.microsoft.com/office/drawing/2014/main" id="{B889D8F2-2406-E340-957B-713C6162016A}"/>
              </a:ext>
            </a:extLst>
          </p:cNvPr>
          <p:cNvSpPr>
            <a:spLocks noGrp="1"/>
          </p:cNvSpPr>
          <p:nvPr>
            <p:ph type="title" hasCustomPrompt="1"/>
          </p:nvPr>
        </p:nvSpPr>
        <p:spPr>
          <a:xfrm>
            <a:off x="2407024" y="3630609"/>
            <a:ext cx="7436223" cy="423267"/>
          </a:xfrm>
        </p:spPr>
        <p:txBody>
          <a:bodyPr>
            <a:noAutofit/>
          </a:bodyPr>
          <a:lstStyle>
            <a:lvl1pPr algn="ctr">
              <a:defRPr sz="2400" b="1">
                <a:solidFill>
                  <a:schemeClr val="tx2"/>
                </a:solidFill>
              </a:defRPr>
            </a:lvl1pPr>
          </a:lstStyle>
          <a:p>
            <a:r>
              <a:rPr lang="en-US" dirty="0"/>
              <a:t>Text slide with three photos, with three columns</a:t>
            </a:r>
          </a:p>
        </p:txBody>
      </p:sp>
      <p:sp>
        <p:nvSpPr>
          <p:cNvPr id="3" name="Content Placeholder 2">
            <a:extLst>
              <a:ext uri="{FF2B5EF4-FFF2-40B4-BE49-F238E27FC236}">
                <a16:creationId xmlns:a16="http://schemas.microsoft.com/office/drawing/2014/main" id="{D7D2CB05-0C60-7240-B1B2-B38BFAE52152}"/>
              </a:ext>
            </a:extLst>
          </p:cNvPr>
          <p:cNvSpPr>
            <a:spLocks noGrp="1"/>
          </p:cNvSpPr>
          <p:nvPr>
            <p:ph idx="1"/>
          </p:nvPr>
        </p:nvSpPr>
        <p:spPr>
          <a:xfrm>
            <a:off x="1842247" y="4087906"/>
            <a:ext cx="2810435" cy="1432524"/>
          </a:xfrm>
        </p:spPr>
        <p:txBody>
          <a:bodyPr>
            <a:normAutofit/>
          </a:bodyPr>
          <a:lstStyle>
            <a:lvl1pPr>
              <a:defRPr sz="1800"/>
            </a:lvl1pPr>
            <a:lvl2pPr>
              <a:defRPr sz="1800"/>
            </a:lvl2pPr>
            <a:lvl3pPr>
              <a:defRPr sz="1800"/>
            </a:lvl3pPr>
            <a:lvl4pPr marL="1371600" indent="0">
              <a:buNone/>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pic>
        <p:nvPicPr>
          <p:cNvPr id="12" name="Picture 11">
            <a:extLst>
              <a:ext uri="{FF2B5EF4-FFF2-40B4-BE49-F238E27FC236}">
                <a16:creationId xmlns:a16="http://schemas.microsoft.com/office/drawing/2014/main" id="{7ACF8310-41B6-8941-8F29-4EB56B6511AB}"/>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0" name="Picture Placeholder 2">
            <a:extLst>
              <a:ext uri="{FF2B5EF4-FFF2-40B4-BE49-F238E27FC236}">
                <a16:creationId xmlns:a16="http://schemas.microsoft.com/office/drawing/2014/main" id="{330D56E9-EF9D-2041-B6EB-ADE4DA556E21}"/>
              </a:ext>
            </a:extLst>
          </p:cNvPr>
          <p:cNvSpPr>
            <a:spLocks noGrp="1"/>
          </p:cNvSpPr>
          <p:nvPr>
            <p:ph type="pic" idx="14"/>
          </p:nvPr>
        </p:nvSpPr>
        <p:spPr>
          <a:xfrm>
            <a:off x="4339755" y="1130985"/>
            <a:ext cx="3620069" cy="22845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6" name="Picture Placeholder 2">
            <a:extLst>
              <a:ext uri="{FF2B5EF4-FFF2-40B4-BE49-F238E27FC236}">
                <a16:creationId xmlns:a16="http://schemas.microsoft.com/office/drawing/2014/main" id="{B869D3B0-6636-0D4A-B955-B854D3B03D17}"/>
              </a:ext>
            </a:extLst>
          </p:cNvPr>
          <p:cNvSpPr>
            <a:spLocks noGrp="1"/>
          </p:cNvSpPr>
          <p:nvPr>
            <p:ph type="pic" idx="15"/>
          </p:nvPr>
        </p:nvSpPr>
        <p:spPr>
          <a:xfrm>
            <a:off x="8119388" y="1130985"/>
            <a:ext cx="3620069" cy="22845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7" name="Content Placeholder 2">
            <a:extLst>
              <a:ext uri="{FF2B5EF4-FFF2-40B4-BE49-F238E27FC236}">
                <a16:creationId xmlns:a16="http://schemas.microsoft.com/office/drawing/2014/main" id="{022C0EE6-FF86-F04C-94E4-4E1BF125FB72}"/>
              </a:ext>
            </a:extLst>
          </p:cNvPr>
          <p:cNvSpPr>
            <a:spLocks noGrp="1"/>
          </p:cNvSpPr>
          <p:nvPr>
            <p:ph idx="16"/>
          </p:nvPr>
        </p:nvSpPr>
        <p:spPr>
          <a:xfrm>
            <a:off x="4703944" y="4087906"/>
            <a:ext cx="2810435" cy="1432524"/>
          </a:xfrm>
        </p:spPr>
        <p:txBody>
          <a:bodyPr>
            <a:normAutofit/>
          </a:bodyPr>
          <a:lstStyle>
            <a:lvl1pPr>
              <a:defRPr sz="1800"/>
            </a:lvl1pPr>
            <a:lvl2pPr>
              <a:defRPr sz="1800"/>
            </a:lvl2pPr>
            <a:lvl3pPr>
              <a:defRPr sz="1800"/>
            </a:lvl3pPr>
            <a:lvl4pPr marL="1371600" indent="0">
              <a:buNone/>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8" name="Content Placeholder 2">
            <a:extLst>
              <a:ext uri="{FF2B5EF4-FFF2-40B4-BE49-F238E27FC236}">
                <a16:creationId xmlns:a16="http://schemas.microsoft.com/office/drawing/2014/main" id="{0D3215A9-1BAF-9E4D-8BF8-F23105310D54}"/>
              </a:ext>
            </a:extLst>
          </p:cNvPr>
          <p:cNvSpPr>
            <a:spLocks noGrp="1"/>
          </p:cNvSpPr>
          <p:nvPr>
            <p:ph idx="17"/>
          </p:nvPr>
        </p:nvSpPr>
        <p:spPr>
          <a:xfrm>
            <a:off x="7565642" y="4087906"/>
            <a:ext cx="2810435" cy="1432524"/>
          </a:xfrm>
        </p:spPr>
        <p:txBody>
          <a:bodyPr>
            <a:normAutofit/>
          </a:bodyPr>
          <a:lstStyle>
            <a:lvl1pPr>
              <a:defRPr sz="1800"/>
            </a:lvl1pPr>
            <a:lvl2pPr>
              <a:defRPr sz="1800"/>
            </a:lvl2pPr>
            <a:lvl3pPr>
              <a:defRPr sz="1800"/>
            </a:lvl3pPr>
            <a:lvl4pPr marL="1371600" indent="0">
              <a:buNone/>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4" name="Date Placeholder 3">
            <a:extLst>
              <a:ext uri="{FF2B5EF4-FFF2-40B4-BE49-F238E27FC236}">
                <a16:creationId xmlns:a16="http://schemas.microsoft.com/office/drawing/2014/main" id="{CD839446-51BA-DC47-8271-30C92E537F93}"/>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21 October 2023</a:t>
            </a:fld>
            <a:endParaRPr lang="en-US" dirty="0"/>
          </a:p>
        </p:txBody>
      </p:sp>
      <p:sp>
        <p:nvSpPr>
          <p:cNvPr id="15" name="Footer Placeholder 4">
            <a:extLst>
              <a:ext uri="{FF2B5EF4-FFF2-40B4-BE49-F238E27FC236}">
                <a16:creationId xmlns:a16="http://schemas.microsoft.com/office/drawing/2014/main" id="{3075A06F-74AF-1A43-955E-6E2470551F29}"/>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19" name="Slide Number Placeholder 5">
            <a:extLst>
              <a:ext uri="{FF2B5EF4-FFF2-40B4-BE49-F238E27FC236}">
                <a16:creationId xmlns:a16="http://schemas.microsoft.com/office/drawing/2014/main" id="{A9FE3760-4B94-EE42-BD59-00360B36EDBF}"/>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2414606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09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10391" y="10391"/>
            <a:ext cx="12192000" cy="6858000"/>
          </a:xfrm>
          <a:prstGeom prst="rect">
            <a:avLst/>
          </a:prstGeom>
        </p:spPr>
      </p:pic>
      <p:sp>
        <p:nvSpPr>
          <p:cNvPr id="3" name="Content Placeholder 2">
            <a:extLst>
              <a:ext uri="{FF2B5EF4-FFF2-40B4-BE49-F238E27FC236}">
                <a16:creationId xmlns:a16="http://schemas.microsoft.com/office/drawing/2014/main" id="{D7D2CB05-0C60-7240-B1B2-B38BFAE52152}"/>
              </a:ext>
            </a:extLst>
          </p:cNvPr>
          <p:cNvSpPr>
            <a:spLocks noGrp="1"/>
          </p:cNvSpPr>
          <p:nvPr>
            <p:ph idx="1"/>
          </p:nvPr>
        </p:nvSpPr>
        <p:spPr>
          <a:xfrm>
            <a:off x="1068552" y="2868428"/>
            <a:ext cx="10060112" cy="2212728"/>
          </a:xfrm>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B227C8E9-8C6F-D840-9D97-C1ADEA24108A}"/>
              </a:ext>
            </a:extLst>
          </p:cNvPr>
          <p:cNvSpPr>
            <a:spLocks noGrp="1"/>
          </p:cNvSpPr>
          <p:nvPr>
            <p:ph type="title" hasCustomPrompt="1"/>
          </p:nvPr>
        </p:nvSpPr>
        <p:spPr>
          <a:xfrm>
            <a:off x="1068552" y="1929737"/>
            <a:ext cx="10054896" cy="624260"/>
          </a:xfrm>
        </p:spPr>
        <p:txBody>
          <a:bodyPr>
            <a:noAutofit/>
          </a:bodyPr>
          <a:lstStyle>
            <a:lvl1pPr>
              <a:defRPr sz="3000" b="1">
                <a:solidFill>
                  <a:schemeClr val="tx2"/>
                </a:solidFill>
              </a:defRPr>
            </a:lvl1pPr>
          </a:lstStyle>
          <a:p>
            <a:r>
              <a:rPr lang="en-US" dirty="0"/>
              <a:t>Agenda alternative or text only</a:t>
            </a:r>
          </a:p>
        </p:txBody>
      </p:sp>
    </p:spTree>
    <p:extLst>
      <p:ext uri="{BB962C8B-B14F-4D97-AF65-F5344CB8AC3E}">
        <p14:creationId xmlns:p14="http://schemas.microsoft.com/office/powerpoint/2010/main" val="3253663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E4C5472-BBA5-A949-BF0B-B2862278C15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Content Placeholder 8">
            <a:extLst>
              <a:ext uri="{FF2B5EF4-FFF2-40B4-BE49-F238E27FC236}">
                <a16:creationId xmlns:a16="http://schemas.microsoft.com/office/drawing/2014/main" id="{C633DC67-2E7A-D249-99F3-A64CCE125AA4}"/>
              </a:ext>
            </a:extLst>
          </p:cNvPr>
          <p:cNvSpPr>
            <a:spLocks noGrp="1"/>
          </p:cNvSpPr>
          <p:nvPr>
            <p:ph sz="quarter" idx="10" hasCustomPrompt="1"/>
          </p:nvPr>
        </p:nvSpPr>
        <p:spPr>
          <a:xfrm>
            <a:off x="1596737" y="1838902"/>
            <a:ext cx="8939646" cy="3335770"/>
          </a:xfrm>
        </p:spPr>
        <p:txBody>
          <a:bodyPr/>
          <a:lstStyle>
            <a:lvl1pPr marL="0" indent="0" algn="ctr">
              <a:buNone/>
              <a:defRPr b="1">
                <a:solidFill>
                  <a:schemeClr val="tx2"/>
                </a:solidFill>
              </a:defRPr>
            </a:lvl1pPr>
          </a:lstStyle>
          <a:p>
            <a:pPr lvl="0"/>
            <a:r>
              <a:rPr lang="en-US" dirty="0"/>
              <a:t>Insert table, chart, </a:t>
            </a:r>
            <a:r>
              <a:rPr lang="en-US" dirty="0" err="1"/>
              <a:t>grap</a:t>
            </a:r>
            <a:r>
              <a:rPr lang="en-US" dirty="0"/>
              <a:t> in the frame</a:t>
            </a:r>
          </a:p>
        </p:txBody>
      </p:sp>
      <p:pic>
        <p:nvPicPr>
          <p:cNvPr id="14" name="Picture 13">
            <a:extLst>
              <a:ext uri="{FF2B5EF4-FFF2-40B4-BE49-F238E27FC236}">
                <a16:creationId xmlns:a16="http://schemas.microsoft.com/office/drawing/2014/main" id="{5A4D5376-881F-1E4A-AF44-643124177607}"/>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5" name="Date Placeholder 3">
            <a:extLst>
              <a:ext uri="{FF2B5EF4-FFF2-40B4-BE49-F238E27FC236}">
                <a16:creationId xmlns:a16="http://schemas.microsoft.com/office/drawing/2014/main" id="{AEA93053-56AE-574E-B60D-33F4FA5A12E8}"/>
              </a:ext>
            </a:extLst>
          </p:cNvPr>
          <p:cNvSpPr>
            <a:spLocks noGrp="1"/>
          </p:cNvSpPr>
          <p:nvPr>
            <p:ph type="dt" sz="half" idx="11"/>
          </p:nvPr>
        </p:nvSpPr>
        <p:spPr>
          <a:xfrm>
            <a:off x="8743950" y="6188675"/>
            <a:ext cx="1266220" cy="365125"/>
          </a:xfrm>
        </p:spPr>
        <p:txBody>
          <a:bodyPr/>
          <a:lstStyle>
            <a:lvl1pPr algn="ctr">
              <a:defRPr/>
            </a:lvl1pPr>
          </a:lstStyle>
          <a:p>
            <a:fld id="{D65460C0-EAAC-224C-BF9C-B28038AF74D0}" type="datetime3">
              <a:rPr lang="en-US" smtClean="0"/>
              <a:pPr/>
              <a:t>21 October 2023</a:t>
            </a:fld>
            <a:endParaRPr lang="en-US" dirty="0"/>
          </a:p>
        </p:txBody>
      </p:sp>
      <p:sp>
        <p:nvSpPr>
          <p:cNvPr id="16" name="Footer Placeholder 4">
            <a:extLst>
              <a:ext uri="{FF2B5EF4-FFF2-40B4-BE49-F238E27FC236}">
                <a16:creationId xmlns:a16="http://schemas.microsoft.com/office/drawing/2014/main" id="{7FAAE9E1-98F1-2340-9143-4425CDC4777F}"/>
              </a:ext>
            </a:extLst>
          </p:cNvPr>
          <p:cNvSpPr>
            <a:spLocks noGrp="1"/>
          </p:cNvSpPr>
          <p:nvPr>
            <p:ph type="ftr" sz="quarter" idx="12"/>
          </p:nvPr>
        </p:nvSpPr>
        <p:spPr>
          <a:xfrm>
            <a:off x="10019334" y="6188675"/>
            <a:ext cx="1892461" cy="365125"/>
          </a:xfrm>
        </p:spPr>
        <p:txBody>
          <a:bodyPr/>
          <a:lstStyle/>
          <a:p>
            <a:pPr algn="l"/>
            <a:r>
              <a:rPr lang="en-US" dirty="0"/>
              <a:t>Title of the presentation</a:t>
            </a:r>
          </a:p>
        </p:txBody>
      </p:sp>
      <p:sp>
        <p:nvSpPr>
          <p:cNvPr id="17" name="Slide Number Placeholder 5">
            <a:extLst>
              <a:ext uri="{FF2B5EF4-FFF2-40B4-BE49-F238E27FC236}">
                <a16:creationId xmlns:a16="http://schemas.microsoft.com/office/drawing/2014/main" id="{5EA6DFF7-213B-3D45-9DAE-43DF4DEACC0F}"/>
              </a:ext>
            </a:extLst>
          </p:cNvPr>
          <p:cNvSpPr>
            <a:spLocks noGrp="1"/>
          </p:cNvSpPr>
          <p:nvPr>
            <p:ph type="sldNum" sz="quarter" idx="13"/>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41616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01_Transition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10391" y="10391"/>
            <a:ext cx="12192000" cy="6858000"/>
          </a:xfrm>
          <a:prstGeom prst="rect">
            <a:avLst/>
          </a:prstGeom>
        </p:spPr>
      </p:pic>
      <p:sp>
        <p:nvSpPr>
          <p:cNvPr id="2" name="Title 1">
            <a:extLst>
              <a:ext uri="{FF2B5EF4-FFF2-40B4-BE49-F238E27FC236}">
                <a16:creationId xmlns:a16="http://schemas.microsoft.com/office/drawing/2014/main" id="{B889D8F2-2406-E340-957B-713C6162016A}"/>
              </a:ext>
            </a:extLst>
          </p:cNvPr>
          <p:cNvSpPr>
            <a:spLocks noGrp="1"/>
          </p:cNvSpPr>
          <p:nvPr>
            <p:ph type="title" hasCustomPrompt="1"/>
          </p:nvPr>
        </p:nvSpPr>
        <p:spPr>
          <a:xfrm>
            <a:off x="4343937" y="2841113"/>
            <a:ext cx="7179582" cy="785528"/>
          </a:xfrm>
        </p:spPr>
        <p:txBody>
          <a:bodyPr>
            <a:noAutofit/>
          </a:bodyPr>
          <a:lstStyle>
            <a:lvl1pPr algn="l">
              <a:defRPr sz="3000" b="1">
                <a:solidFill>
                  <a:schemeClr val="tx2"/>
                </a:solidFill>
              </a:defRPr>
            </a:lvl1pPr>
          </a:lstStyle>
          <a:p>
            <a:r>
              <a:rPr lang="en-US" dirty="0"/>
              <a:t>Transition slide,</a:t>
            </a:r>
            <a:br>
              <a:rPr lang="en-US" dirty="0"/>
            </a:br>
            <a:r>
              <a:rPr lang="en-US" dirty="0"/>
              <a:t>can also be used as quotation slide</a:t>
            </a:r>
          </a:p>
        </p:txBody>
      </p:sp>
      <p:pic>
        <p:nvPicPr>
          <p:cNvPr id="12" name="Picture 11">
            <a:extLst>
              <a:ext uri="{FF2B5EF4-FFF2-40B4-BE49-F238E27FC236}">
                <a16:creationId xmlns:a16="http://schemas.microsoft.com/office/drawing/2014/main" id="{7ACF8310-41B6-8941-8F29-4EB56B6511AB}"/>
              </a:ext>
            </a:extLst>
          </p:cNvPr>
          <p:cNvPicPr>
            <a:picLocks noChangeAspect="1"/>
          </p:cNvPicPr>
          <p:nvPr userDrawn="1"/>
        </p:nvPicPr>
        <p:blipFill>
          <a:blip r:embed="rId3"/>
          <a:stretch>
            <a:fillRect/>
          </a:stretch>
        </p:blipFill>
        <p:spPr>
          <a:xfrm>
            <a:off x="10274615" y="436093"/>
            <a:ext cx="1473094" cy="524606"/>
          </a:xfrm>
          <a:prstGeom prst="rect">
            <a:avLst/>
          </a:prstGeom>
        </p:spPr>
      </p:pic>
    </p:spTree>
    <p:extLst>
      <p:ext uri="{BB962C8B-B14F-4D97-AF65-F5344CB8AC3E}">
        <p14:creationId xmlns:p14="http://schemas.microsoft.com/office/powerpoint/2010/main" val="4590397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02_Transition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889D8F2-2406-E340-957B-713C6162016A}"/>
              </a:ext>
            </a:extLst>
          </p:cNvPr>
          <p:cNvSpPr>
            <a:spLocks noGrp="1"/>
          </p:cNvSpPr>
          <p:nvPr>
            <p:ph type="title" hasCustomPrompt="1"/>
          </p:nvPr>
        </p:nvSpPr>
        <p:spPr>
          <a:xfrm>
            <a:off x="1642300" y="2778767"/>
            <a:ext cx="7179582" cy="785528"/>
          </a:xfrm>
        </p:spPr>
        <p:txBody>
          <a:bodyPr>
            <a:noAutofit/>
          </a:bodyPr>
          <a:lstStyle>
            <a:lvl1pPr algn="l">
              <a:defRPr sz="3000" b="1">
                <a:solidFill>
                  <a:schemeClr val="tx2"/>
                </a:solidFill>
              </a:defRPr>
            </a:lvl1pPr>
          </a:lstStyle>
          <a:p>
            <a:r>
              <a:rPr lang="en-US" dirty="0"/>
              <a:t>Transition slide,</a:t>
            </a:r>
            <a:br>
              <a:rPr lang="en-US" dirty="0"/>
            </a:br>
            <a:r>
              <a:rPr lang="en-US" dirty="0"/>
              <a:t>can also be used as quotation slide</a:t>
            </a:r>
          </a:p>
        </p:txBody>
      </p:sp>
      <p:pic>
        <p:nvPicPr>
          <p:cNvPr id="12" name="Picture 11">
            <a:extLst>
              <a:ext uri="{FF2B5EF4-FFF2-40B4-BE49-F238E27FC236}">
                <a16:creationId xmlns:a16="http://schemas.microsoft.com/office/drawing/2014/main" id="{7ACF8310-41B6-8941-8F29-4EB56B6511AB}"/>
              </a:ext>
            </a:extLst>
          </p:cNvPr>
          <p:cNvPicPr>
            <a:picLocks noChangeAspect="1"/>
          </p:cNvPicPr>
          <p:nvPr userDrawn="1"/>
        </p:nvPicPr>
        <p:blipFill>
          <a:blip r:embed="rId3"/>
          <a:stretch>
            <a:fillRect/>
          </a:stretch>
        </p:blipFill>
        <p:spPr>
          <a:xfrm>
            <a:off x="10274615" y="436093"/>
            <a:ext cx="1473094" cy="524606"/>
          </a:xfrm>
          <a:prstGeom prst="rect">
            <a:avLst/>
          </a:prstGeom>
        </p:spPr>
      </p:pic>
    </p:spTree>
    <p:extLst>
      <p:ext uri="{BB962C8B-B14F-4D97-AF65-F5344CB8AC3E}">
        <p14:creationId xmlns:p14="http://schemas.microsoft.com/office/powerpoint/2010/main" val="36608805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015850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01_end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E43B8B-25F1-F344-B42F-06AB6E3B6A72}"/>
              </a:ext>
            </a:extLst>
          </p:cNvPr>
          <p:cNvSpPr/>
          <p:nvPr userDrawn="1"/>
        </p:nvSpPr>
        <p:spPr>
          <a:xfrm>
            <a:off x="0" y="1070937"/>
            <a:ext cx="12192000" cy="5787063"/>
          </a:xfrm>
          <a:prstGeom prst="rect">
            <a:avLst/>
          </a:prstGeom>
          <a:solidFill>
            <a:srgbClr val="CC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ACED53D-E33E-0B48-A0D5-351897961CA2}"/>
              </a:ext>
            </a:extLst>
          </p:cNvPr>
          <p:cNvSpPr txBox="1"/>
          <p:nvPr userDrawn="1"/>
        </p:nvSpPr>
        <p:spPr>
          <a:xfrm>
            <a:off x="3027328" y="5363522"/>
            <a:ext cx="6137343" cy="1077218"/>
          </a:xfrm>
          <a:prstGeom prst="rect">
            <a:avLst/>
          </a:prstGeom>
          <a:noFill/>
        </p:spPr>
        <p:txBody>
          <a:bodyPr wrap="square">
            <a:spAutoFit/>
          </a:bodyPr>
          <a:lstStyle/>
          <a:p>
            <a:pPr marL="0" marR="0" algn="ctr">
              <a:spcBef>
                <a:spcPts val="0"/>
              </a:spcBef>
            </a:pPr>
            <a:r>
              <a:rPr lang="en-US" sz="1600" b="1"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Mekong Institute</a:t>
            </a:r>
          </a:p>
          <a:p>
            <a:pPr marL="0" marR="0" algn="ctr">
              <a:spcBef>
                <a:spcPts val="0"/>
              </a:spcBef>
            </a:pPr>
            <a: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123 </a:t>
            </a:r>
            <a:r>
              <a:rPr lang="en-US" sz="1200" b="0" i="0" kern="100" dirty="0" err="1">
                <a:solidFill>
                  <a:srgbClr val="0F428C"/>
                </a:solidFill>
                <a:effectLst/>
                <a:latin typeface="Arial" panose="020B0604020202020204" pitchFamily="34" charset="0"/>
                <a:ea typeface="Calibri" panose="020F0502020204030204" pitchFamily="34" charset="0"/>
                <a:cs typeface="Arial" panose="020B0604020202020204" pitchFamily="34" charset="0"/>
              </a:rPr>
              <a:t>Mittraphap</a:t>
            </a:r>
            <a: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 Rd., Muang District, </a:t>
            </a:r>
            <a:r>
              <a:rPr lang="en-US" sz="1200" b="0" i="0" kern="100" dirty="0" err="1">
                <a:solidFill>
                  <a:srgbClr val="0F428C"/>
                </a:solidFill>
                <a:effectLst/>
                <a:latin typeface="Arial" panose="020B0604020202020204" pitchFamily="34" charset="0"/>
                <a:ea typeface="Calibri" panose="020F0502020204030204" pitchFamily="34" charset="0"/>
                <a:cs typeface="Arial" panose="020B0604020202020204" pitchFamily="34" charset="0"/>
              </a:rPr>
              <a:t>Khon</a:t>
            </a:r>
            <a: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 </a:t>
            </a:r>
            <a:r>
              <a:rPr lang="en-US" sz="1200" b="0" i="0" kern="100" dirty="0" err="1">
                <a:solidFill>
                  <a:srgbClr val="0F428C"/>
                </a:solidFill>
                <a:effectLst/>
                <a:latin typeface="Arial" panose="020B0604020202020204" pitchFamily="34" charset="0"/>
                <a:ea typeface="Calibri" panose="020F0502020204030204" pitchFamily="34" charset="0"/>
                <a:cs typeface="Arial" panose="020B0604020202020204" pitchFamily="34" charset="0"/>
              </a:rPr>
              <a:t>Kaen</a:t>
            </a:r>
            <a: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 40002, THAILAND  </a:t>
            </a:r>
          </a:p>
          <a:p>
            <a:pPr marL="0" marR="0" algn="ctr">
              <a:spcBef>
                <a:spcPts val="0"/>
              </a:spcBef>
            </a:pPr>
            <a: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Tel.  : +66 (0) 4320 2411</a:t>
            </a:r>
            <a:b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br>
            <a: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Fax. : +66 (0) 4320 3656</a:t>
            </a:r>
            <a:b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br>
            <a: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Email : information@mekonginstitute.org</a:t>
            </a:r>
          </a:p>
        </p:txBody>
      </p:sp>
      <p:sp>
        <p:nvSpPr>
          <p:cNvPr id="10" name="Rectangle 9">
            <a:extLst>
              <a:ext uri="{FF2B5EF4-FFF2-40B4-BE49-F238E27FC236}">
                <a16:creationId xmlns:a16="http://schemas.microsoft.com/office/drawing/2014/main" id="{66C836DB-F088-0249-B842-2553B442EAD0}"/>
              </a:ext>
            </a:extLst>
          </p:cNvPr>
          <p:cNvSpPr/>
          <p:nvPr userDrawn="1"/>
        </p:nvSpPr>
        <p:spPr>
          <a:xfrm>
            <a:off x="0" y="2317"/>
            <a:ext cx="12192000" cy="4105054"/>
          </a:xfrm>
          <a:prstGeom prst="rect">
            <a:avLst/>
          </a:prstGeom>
          <a:solidFill>
            <a:srgbClr val="008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ED43A378-9152-644D-A594-50118E3F1098}"/>
              </a:ext>
            </a:extLst>
          </p:cNvPr>
          <p:cNvPicPr>
            <a:picLocks noChangeAspect="1"/>
          </p:cNvPicPr>
          <p:nvPr userDrawn="1"/>
        </p:nvPicPr>
        <p:blipFill>
          <a:blip r:embed="rId2"/>
          <a:stretch>
            <a:fillRect/>
          </a:stretch>
        </p:blipFill>
        <p:spPr>
          <a:xfrm>
            <a:off x="4982557" y="929925"/>
            <a:ext cx="2063702" cy="734937"/>
          </a:xfrm>
          <a:prstGeom prst="rect">
            <a:avLst/>
          </a:prstGeom>
        </p:spPr>
      </p:pic>
      <p:sp>
        <p:nvSpPr>
          <p:cNvPr id="13" name="TextBox 12">
            <a:extLst>
              <a:ext uri="{FF2B5EF4-FFF2-40B4-BE49-F238E27FC236}">
                <a16:creationId xmlns:a16="http://schemas.microsoft.com/office/drawing/2014/main" id="{1BCC506C-EF80-884D-A860-178EE160D68B}"/>
              </a:ext>
            </a:extLst>
          </p:cNvPr>
          <p:cNvSpPr txBox="1"/>
          <p:nvPr userDrawn="1"/>
        </p:nvSpPr>
        <p:spPr>
          <a:xfrm>
            <a:off x="6814937" y="4430766"/>
            <a:ext cx="1454565" cy="276998"/>
          </a:xfrm>
          <a:prstGeom prst="rect">
            <a:avLst/>
          </a:prstGeom>
          <a:noFill/>
        </p:spPr>
        <p:txBody>
          <a:bodyPr wrap="none" rtlCol="0">
            <a:spAutoFit/>
          </a:bodyPr>
          <a:lstStyle/>
          <a:p>
            <a:pPr algn="ctr"/>
            <a:r>
              <a:rPr lang="en-US" sz="1200" b="1" i="0" dirty="0">
                <a:solidFill>
                  <a:srgbClr val="0F428C"/>
                </a:solidFill>
                <a:latin typeface="Arial" panose="020B0604020202020204" pitchFamily="34" charset="0"/>
                <a:ea typeface="Lato" panose="020F0502020204030203" pitchFamily="34" charset="0"/>
                <a:cs typeface="Arial" panose="020B0604020202020204" pitchFamily="34" charset="0"/>
              </a:rPr>
              <a:t>Mekong Institute</a:t>
            </a:r>
          </a:p>
        </p:txBody>
      </p:sp>
      <p:sp>
        <p:nvSpPr>
          <p:cNvPr id="14" name="TextBox 13">
            <a:extLst>
              <a:ext uri="{FF2B5EF4-FFF2-40B4-BE49-F238E27FC236}">
                <a16:creationId xmlns:a16="http://schemas.microsoft.com/office/drawing/2014/main" id="{30122B04-515E-6242-A0C4-4BA729995080}"/>
              </a:ext>
            </a:extLst>
          </p:cNvPr>
          <p:cNvSpPr txBox="1"/>
          <p:nvPr userDrawn="1"/>
        </p:nvSpPr>
        <p:spPr>
          <a:xfrm>
            <a:off x="4471922" y="4430766"/>
            <a:ext cx="1712969" cy="276998"/>
          </a:xfrm>
          <a:prstGeom prst="rect">
            <a:avLst/>
          </a:prstGeom>
          <a:noFill/>
        </p:spPr>
        <p:txBody>
          <a:bodyPr wrap="none" rtlCol="0">
            <a:spAutoFit/>
          </a:bodyPr>
          <a:lstStyle/>
          <a:p>
            <a:pPr algn="ctr"/>
            <a:r>
              <a:rPr lang="en-US" sz="1200" b="1" i="0" dirty="0" err="1">
                <a:solidFill>
                  <a:srgbClr val="0F428C"/>
                </a:solidFill>
                <a:latin typeface="Arial" panose="020B0604020202020204" pitchFamily="34" charset="0"/>
                <a:ea typeface="Lato" panose="020F0502020204030203" pitchFamily="34" charset="0"/>
                <a:cs typeface="Arial" panose="020B0604020202020204" pitchFamily="34" charset="0"/>
              </a:rPr>
              <a:t>mekonginstitute.org</a:t>
            </a:r>
            <a:endParaRPr lang="en-US" sz="1200" b="1" i="0" dirty="0">
              <a:solidFill>
                <a:srgbClr val="0F428C"/>
              </a:solidFill>
              <a:latin typeface="Arial" panose="020B0604020202020204" pitchFamily="34" charset="0"/>
              <a:ea typeface="Lato" panose="020F0502020204030203" pitchFamily="34" charset="0"/>
              <a:cs typeface="Arial" panose="020B0604020202020204" pitchFamily="34" charset="0"/>
            </a:endParaRPr>
          </a:p>
        </p:txBody>
      </p:sp>
      <p:sp>
        <p:nvSpPr>
          <p:cNvPr id="15" name="TextBox 14">
            <a:extLst>
              <a:ext uri="{FF2B5EF4-FFF2-40B4-BE49-F238E27FC236}">
                <a16:creationId xmlns:a16="http://schemas.microsoft.com/office/drawing/2014/main" id="{B687265A-551B-ED4C-B2AD-F0F5017BF3C4}"/>
              </a:ext>
            </a:extLst>
          </p:cNvPr>
          <p:cNvSpPr txBox="1"/>
          <p:nvPr userDrawn="1"/>
        </p:nvSpPr>
        <p:spPr>
          <a:xfrm>
            <a:off x="2300918" y="4430766"/>
            <a:ext cx="1712969" cy="276998"/>
          </a:xfrm>
          <a:prstGeom prst="rect">
            <a:avLst/>
          </a:prstGeom>
          <a:noFill/>
        </p:spPr>
        <p:txBody>
          <a:bodyPr wrap="none" rtlCol="0">
            <a:spAutoFit/>
          </a:bodyPr>
          <a:lstStyle/>
          <a:p>
            <a:pPr algn="ctr"/>
            <a:r>
              <a:rPr lang="en-US" sz="1200" b="1" i="0" dirty="0" err="1">
                <a:solidFill>
                  <a:srgbClr val="0F428C"/>
                </a:solidFill>
                <a:latin typeface="Arial" panose="020B0604020202020204" pitchFamily="34" charset="0"/>
                <a:ea typeface="Lato" panose="020F0502020204030203" pitchFamily="34" charset="0"/>
                <a:cs typeface="Arial" panose="020B0604020202020204" pitchFamily="34" charset="0"/>
              </a:rPr>
              <a:t>mekonginstitute.org</a:t>
            </a:r>
            <a:endParaRPr lang="en-US" sz="1200" b="1" i="0" dirty="0">
              <a:solidFill>
                <a:srgbClr val="0F428C"/>
              </a:solidFill>
              <a:latin typeface="Arial" panose="020B0604020202020204" pitchFamily="34" charset="0"/>
              <a:ea typeface="Lato" panose="020F0502020204030203" pitchFamily="34" charset="0"/>
              <a:cs typeface="Arial" panose="020B0604020202020204" pitchFamily="34" charset="0"/>
            </a:endParaRPr>
          </a:p>
        </p:txBody>
      </p:sp>
      <p:sp>
        <p:nvSpPr>
          <p:cNvPr id="16" name="TextBox 15">
            <a:extLst>
              <a:ext uri="{FF2B5EF4-FFF2-40B4-BE49-F238E27FC236}">
                <a16:creationId xmlns:a16="http://schemas.microsoft.com/office/drawing/2014/main" id="{B93F327C-0DF9-CD40-99CF-B58A35EADC17}"/>
              </a:ext>
            </a:extLst>
          </p:cNvPr>
          <p:cNvSpPr txBox="1"/>
          <p:nvPr userDrawn="1"/>
        </p:nvSpPr>
        <p:spPr>
          <a:xfrm>
            <a:off x="8899549" y="4430766"/>
            <a:ext cx="1366080" cy="276999"/>
          </a:xfrm>
          <a:prstGeom prst="rect">
            <a:avLst/>
          </a:prstGeom>
          <a:noFill/>
        </p:spPr>
        <p:txBody>
          <a:bodyPr wrap="none" rtlCol="0">
            <a:spAutoFit/>
          </a:bodyPr>
          <a:lstStyle/>
          <a:p>
            <a:pPr algn="ctr"/>
            <a:r>
              <a:rPr lang="en-US" sz="1200" b="1" i="0" dirty="0" err="1">
                <a:solidFill>
                  <a:srgbClr val="0F428C"/>
                </a:solidFill>
                <a:latin typeface="Arial" panose="020B0604020202020204" pitchFamily="34" charset="0"/>
                <a:ea typeface="Lato" panose="020F0502020204030203" pitchFamily="34" charset="0"/>
                <a:cs typeface="Arial" panose="020B0604020202020204" pitchFamily="34" charset="0"/>
              </a:rPr>
              <a:t>MekongInstitute</a:t>
            </a:r>
            <a:endParaRPr lang="en-US" sz="1200" b="1" i="0" dirty="0">
              <a:solidFill>
                <a:srgbClr val="0F428C"/>
              </a:solidFill>
              <a:latin typeface="Arial" panose="020B0604020202020204" pitchFamily="34" charset="0"/>
              <a:ea typeface="Lato" panose="020F0502020204030203" pitchFamily="34" charset="0"/>
              <a:cs typeface="Arial" panose="020B0604020202020204" pitchFamily="34" charset="0"/>
            </a:endParaRPr>
          </a:p>
        </p:txBody>
      </p:sp>
      <p:grpSp>
        <p:nvGrpSpPr>
          <p:cNvPr id="17" name="Group 16">
            <a:extLst>
              <a:ext uri="{FF2B5EF4-FFF2-40B4-BE49-F238E27FC236}">
                <a16:creationId xmlns:a16="http://schemas.microsoft.com/office/drawing/2014/main" id="{F1C6D5D1-4E3D-1A41-AEDB-E49B20EFC410}"/>
              </a:ext>
            </a:extLst>
          </p:cNvPr>
          <p:cNvGrpSpPr/>
          <p:nvPr userDrawn="1"/>
        </p:nvGrpSpPr>
        <p:grpSpPr>
          <a:xfrm>
            <a:off x="9216541" y="3801190"/>
            <a:ext cx="538298" cy="538298"/>
            <a:chOff x="9216541" y="3801190"/>
            <a:chExt cx="538298" cy="538298"/>
          </a:xfrm>
        </p:grpSpPr>
        <p:sp>
          <p:nvSpPr>
            <p:cNvPr id="18" name="Oval 17">
              <a:extLst>
                <a:ext uri="{FF2B5EF4-FFF2-40B4-BE49-F238E27FC236}">
                  <a16:creationId xmlns:a16="http://schemas.microsoft.com/office/drawing/2014/main" id="{E12DA9A5-6DCC-3F43-B00D-8FCA453BAF3A}"/>
                </a:ext>
              </a:extLst>
            </p:cNvPr>
            <p:cNvSpPr/>
            <p:nvPr/>
          </p:nvSpPr>
          <p:spPr>
            <a:xfrm>
              <a:off x="9216541" y="3801190"/>
              <a:ext cx="538298" cy="5382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74B86F3F-0084-9347-91BE-C27C46A729F6}"/>
                </a:ext>
              </a:extLst>
            </p:cNvPr>
            <p:cNvPicPr>
              <a:picLocks noChangeAspect="1"/>
            </p:cNvPicPr>
            <p:nvPr/>
          </p:nvPicPr>
          <p:blipFill>
            <a:blip r:embed="rId3"/>
            <a:stretch>
              <a:fillRect/>
            </a:stretch>
          </p:blipFill>
          <p:spPr>
            <a:xfrm>
              <a:off x="9297866" y="3943599"/>
              <a:ext cx="377762" cy="303354"/>
            </a:xfrm>
            <a:prstGeom prst="rect">
              <a:avLst/>
            </a:prstGeom>
          </p:spPr>
        </p:pic>
      </p:grpSp>
      <p:grpSp>
        <p:nvGrpSpPr>
          <p:cNvPr id="20" name="Group 19">
            <a:extLst>
              <a:ext uri="{FF2B5EF4-FFF2-40B4-BE49-F238E27FC236}">
                <a16:creationId xmlns:a16="http://schemas.microsoft.com/office/drawing/2014/main" id="{B2EB56A7-A0C4-A745-B8FB-926DE945A0C1}"/>
              </a:ext>
            </a:extLst>
          </p:cNvPr>
          <p:cNvGrpSpPr/>
          <p:nvPr userDrawn="1"/>
        </p:nvGrpSpPr>
        <p:grpSpPr>
          <a:xfrm>
            <a:off x="5050812" y="3801896"/>
            <a:ext cx="538038" cy="531425"/>
            <a:chOff x="5050812" y="3801896"/>
            <a:chExt cx="538038" cy="531425"/>
          </a:xfrm>
        </p:grpSpPr>
        <p:sp>
          <p:nvSpPr>
            <p:cNvPr id="21" name="Rounded Rectangle 20">
              <a:extLst>
                <a:ext uri="{FF2B5EF4-FFF2-40B4-BE49-F238E27FC236}">
                  <a16:creationId xmlns:a16="http://schemas.microsoft.com/office/drawing/2014/main" id="{EFB3CE61-B1CB-B74B-931E-F49AF5F4830B}"/>
                </a:ext>
              </a:extLst>
            </p:cNvPr>
            <p:cNvSpPr/>
            <p:nvPr/>
          </p:nvSpPr>
          <p:spPr>
            <a:xfrm>
              <a:off x="5050812" y="3801896"/>
              <a:ext cx="538038" cy="5314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42E5AEA2-DDC2-8148-B168-8756C0E0E815}"/>
                </a:ext>
              </a:extLst>
            </p:cNvPr>
            <p:cNvPicPr>
              <a:picLocks noChangeAspect="1"/>
            </p:cNvPicPr>
            <p:nvPr/>
          </p:nvPicPr>
          <p:blipFill>
            <a:blip r:embed="rId4"/>
            <a:stretch>
              <a:fillRect/>
            </a:stretch>
          </p:blipFill>
          <p:spPr>
            <a:xfrm>
              <a:off x="5076302" y="3830755"/>
              <a:ext cx="485967" cy="501154"/>
            </a:xfrm>
            <a:prstGeom prst="rect">
              <a:avLst/>
            </a:prstGeom>
          </p:spPr>
        </p:pic>
      </p:grpSp>
      <p:grpSp>
        <p:nvGrpSpPr>
          <p:cNvPr id="23" name="Group 22">
            <a:extLst>
              <a:ext uri="{FF2B5EF4-FFF2-40B4-BE49-F238E27FC236}">
                <a16:creationId xmlns:a16="http://schemas.microsoft.com/office/drawing/2014/main" id="{09891F93-A878-4040-92C7-3FBB2569359B}"/>
              </a:ext>
            </a:extLst>
          </p:cNvPr>
          <p:cNvGrpSpPr/>
          <p:nvPr userDrawn="1"/>
        </p:nvGrpSpPr>
        <p:grpSpPr>
          <a:xfrm>
            <a:off x="2834970" y="3801451"/>
            <a:ext cx="538037" cy="538037"/>
            <a:chOff x="2834970" y="3801451"/>
            <a:chExt cx="538037" cy="538037"/>
          </a:xfrm>
        </p:grpSpPr>
        <p:sp>
          <p:nvSpPr>
            <p:cNvPr id="24" name="Oval 23">
              <a:extLst>
                <a:ext uri="{FF2B5EF4-FFF2-40B4-BE49-F238E27FC236}">
                  <a16:creationId xmlns:a16="http://schemas.microsoft.com/office/drawing/2014/main" id="{B592AF78-1262-B94F-9084-5D13A434D74A}"/>
                </a:ext>
              </a:extLst>
            </p:cNvPr>
            <p:cNvSpPr/>
            <p:nvPr/>
          </p:nvSpPr>
          <p:spPr>
            <a:xfrm>
              <a:off x="2834970" y="3801451"/>
              <a:ext cx="538037" cy="5380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a:extLst>
                <a:ext uri="{FF2B5EF4-FFF2-40B4-BE49-F238E27FC236}">
                  <a16:creationId xmlns:a16="http://schemas.microsoft.com/office/drawing/2014/main" id="{C6962B5E-CAE8-C843-8BD2-2F912FC7BAFC}"/>
                </a:ext>
              </a:extLst>
            </p:cNvPr>
            <p:cNvPicPr>
              <a:picLocks noChangeAspect="1"/>
            </p:cNvPicPr>
            <p:nvPr/>
          </p:nvPicPr>
          <p:blipFill>
            <a:blip r:embed="rId5"/>
            <a:stretch>
              <a:fillRect/>
            </a:stretch>
          </p:blipFill>
          <p:spPr>
            <a:xfrm>
              <a:off x="2873590" y="3829303"/>
              <a:ext cx="460795" cy="475197"/>
            </a:xfrm>
            <a:prstGeom prst="rect">
              <a:avLst/>
            </a:prstGeom>
          </p:spPr>
        </p:pic>
      </p:grpSp>
      <p:grpSp>
        <p:nvGrpSpPr>
          <p:cNvPr id="26" name="Group 25">
            <a:extLst>
              <a:ext uri="{FF2B5EF4-FFF2-40B4-BE49-F238E27FC236}">
                <a16:creationId xmlns:a16="http://schemas.microsoft.com/office/drawing/2014/main" id="{D88B72BB-350E-D846-843B-5CDACB5CD0F9}"/>
              </a:ext>
            </a:extLst>
          </p:cNvPr>
          <p:cNvGrpSpPr/>
          <p:nvPr userDrawn="1"/>
        </p:nvGrpSpPr>
        <p:grpSpPr>
          <a:xfrm>
            <a:off x="7285078" y="3801190"/>
            <a:ext cx="538038" cy="531425"/>
            <a:chOff x="7285078" y="3801190"/>
            <a:chExt cx="538038" cy="531425"/>
          </a:xfrm>
        </p:grpSpPr>
        <p:sp>
          <p:nvSpPr>
            <p:cNvPr id="27" name="Rounded Rectangle 26">
              <a:extLst>
                <a:ext uri="{FF2B5EF4-FFF2-40B4-BE49-F238E27FC236}">
                  <a16:creationId xmlns:a16="http://schemas.microsoft.com/office/drawing/2014/main" id="{6592742C-E5A5-9648-BCE4-B9FB78F24353}"/>
                </a:ext>
              </a:extLst>
            </p:cNvPr>
            <p:cNvSpPr/>
            <p:nvPr/>
          </p:nvSpPr>
          <p:spPr>
            <a:xfrm>
              <a:off x="7285078" y="3801190"/>
              <a:ext cx="538038" cy="5314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a:extLst>
                <a:ext uri="{FF2B5EF4-FFF2-40B4-BE49-F238E27FC236}">
                  <a16:creationId xmlns:a16="http://schemas.microsoft.com/office/drawing/2014/main" id="{241C66A4-7859-A74A-B216-68DE096EB5C4}"/>
                </a:ext>
              </a:extLst>
            </p:cNvPr>
            <p:cNvPicPr>
              <a:picLocks noChangeAspect="1"/>
            </p:cNvPicPr>
            <p:nvPr/>
          </p:nvPicPr>
          <p:blipFill>
            <a:blip r:embed="rId6"/>
            <a:stretch>
              <a:fillRect/>
            </a:stretch>
          </p:blipFill>
          <p:spPr>
            <a:xfrm>
              <a:off x="7307316" y="3820122"/>
              <a:ext cx="493562" cy="493562"/>
            </a:xfrm>
            <a:prstGeom prst="rect">
              <a:avLst/>
            </a:prstGeom>
          </p:spPr>
        </p:pic>
      </p:grpSp>
      <p:sp>
        <p:nvSpPr>
          <p:cNvPr id="29" name="Title 28">
            <a:extLst>
              <a:ext uri="{FF2B5EF4-FFF2-40B4-BE49-F238E27FC236}">
                <a16:creationId xmlns:a16="http://schemas.microsoft.com/office/drawing/2014/main" id="{5736BA04-3144-4D46-94D5-34AB5DCD4075}"/>
              </a:ext>
            </a:extLst>
          </p:cNvPr>
          <p:cNvSpPr>
            <a:spLocks noGrp="1"/>
          </p:cNvSpPr>
          <p:nvPr>
            <p:ph type="title"/>
          </p:nvPr>
        </p:nvSpPr>
        <p:spPr>
          <a:xfrm>
            <a:off x="3269620" y="2320620"/>
            <a:ext cx="6183687" cy="899536"/>
          </a:xfrm>
        </p:spPr>
        <p:txBody>
          <a:bodyPr/>
          <a:lstStyle>
            <a:lvl1pPr algn="ctr">
              <a:defRPr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26899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FF6FC-D161-384D-B0E1-64885323B8C2}"/>
              </a:ext>
            </a:extLst>
          </p:cNvPr>
          <p:cNvSpPr>
            <a:spLocks noGrp="1"/>
          </p:cNvSpPr>
          <p:nvPr>
            <p:ph type="ctrTitle" hasCustomPrompt="1"/>
          </p:nvPr>
        </p:nvSpPr>
        <p:spPr>
          <a:xfrm>
            <a:off x="3645030" y="2378362"/>
            <a:ext cx="4974037" cy="976746"/>
          </a:xfrm>
        </p:spPr>
        <p:txBody>
          <a:bodyPr anchor="b">
            <a:noAutofit/>
          </a:bodyPr>
          <a:lstStyle>
            <a:lvl1pPr algn="ctr">
              <a:defRPr sz="4400" b="1">
                <a:solidFill>
                  <a:schemeClr val="tx2"/>
                </a:solidFill>
              </a:defRPr>
            </a:lvl1pPr>
          </a:lstStyle>
          <a:p>
            <a:r>
              <a:rPr lang="en-US" dirty="0"/>
              <a:t>Title slide/</a:t>
            </a:r>
            <a:br>
              <a:rPr lang="en-US" dirty="0"/>
            </a:br>
            <a:r>
              <a:rPr lang="en-US" dirty="0"/>
              <a:t>headline</a:t>
            </a:r>
          </a:p>
        </p:txBody>
      </p:sp>
      <p:sp>
        <p:nvSpPr>
          <p:cNvPr id="3" name="Subtitle 2">
            <a:extLst>
              <a:ext uri="{FF2B5EF4-FFF2-40B4-BE49-F238E27FC236}">
                <a16:creationId xmlns:a16="http://schemas.microsoft.com/office/drawing/2014/main" id="{ED5FA61A-BA8F-434D-A3E1-25F4A98AE22C}"/>
              </a:ext>
            </a:extLst>
          </p:cNvPr>
          <p:cNvSpPr>
            <a:spLocks noGrp="1"/>
          </p:cNvSpPr>
          <p:nvPr>
            <p:ph type="subTitle" idx="1" hasCustomPrompt="1"/>
          </p:nvPr>
        </p:nvSpPr>
        <p:spPr>
          <a:xfrm>
            <a:off x="3645030" y="4820227"/>
            <a:ext cx="4974037" cy="716973"/>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the sub-line </a:t>
            </a:r>
            <a:br>
              <a:rPr lang="en-US" dirty="0"/>
            </a:br>
            <a:r>
              <a:rPr lang="en-US" dirty="0"/>
              <a:t>Project name | Date</a:t>
            </a:r>
          </a:p>
        </p:txBody>
      </p:sp>
      <p:sp>
        <p:nvSpPr>
          <p:cNvPr id="22" name="Text Placeholder 21">
            <a:extLst>
              <a:ext uri="{FF2B5EF4-FFF2-40B4-BE49-F238E27FC236}">
                <a16:creationId xmlns:a16="http://schemas.microsoft.com/office/drawing/2014/main" id="{CD69D2CF-5E26-6B4D-A34F-E5D93F86E563}"/>
              </a:ext>
            </a:extLst>
          </p:cNvPr>
          <p:cNvSpPr>
            <a:spLocks noGrp="1"/>
          </p:cNvSpPr>
          <p:nvPr>
            <p:ph type="body" sz="quarter" idx="10" hasCustomPrompt="1"/>
          </p:nvPr>
        </p:nvSpPr>
        <p:spPr>
          <a:xfrm>
            <a:off x="3645030" y="3438525"/>
            <a:ext cx="4974037" cy="498475"/>
          </a:xfrm>
        </p:spPr>
        <p:txBody>
          <a:bodyPr>
            <a:normAutofit/>
          </a:bodyPr>
          <a:lstStyle>
            <a:lvl1pPr marL="0" indent="0" algn="ctr">
              <a:buNone/>
              <a:defRPr sz="2000" b="1">
                <a:solidFill>
                  <a:schemeClr val="bg1">
                    <a:lumMod val="50000"/>
                  </a:schemeClr>
                </a:solidFill>
              </a:defRPr>
            </a:lvl1pPr>
          </a:lstStyle>
          <a:p>
            <a:pPr algn="ctr"/>
            <a:r>
              <a:rPr lang="en-US" dirty="0">
                <a:solidFill>
                  <a:schemeClr val="bg1">
                    <a:lumMod val="50000"/>
                  </a:schemeClr>
                </a:solidFill>
              </a:rPr>
              <a:t>with </a:t>
            </a:r>
            <a:r>
              <a:rPr lang="en-US" dirty="0" err="1">
                <a:solidFill>
                  <a:schemeClr val="bg1">
                    <a:lumMod val="50000"/>
                  </a:schemeClr>
                </a:solidFill>
              </a:rPr>
              <a:t>colour</a:t>
            </a:r>
            <a:r>
              <a:rPr lang="en-US" dirty="0">
                <a:solidFill>
                  <a:schemeClr val="bg1">
                    <a:lumMod val="50000"/>
                  </a:schemeClr>
                </a:solidFill>
              </a:rPr>
              <a:t> MI key visual</a:t>
            </a:r>
            <a:endParaRPr lang="en-US" dirty="0"/>
          </a:p>
        </p:txBody>
      </p:sp>
    </p:spTree>
    <p:extLst>
      <p:ext uri="{BB962C8B-B14F-4D97-AF65-F5344CB8AC3E}">
        <p14:creationId xmlns:p14="http://schemas.microsoft.com/office/powerpoint/2010/main" val="1682389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3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7E899F0-DB6A-1B4E-BF39-7DB3DE553B54}"/>
              </a:ext>
            </a:extLst>
          </p:cNvPr>
          <p:cNvPicPr>
            <a:picLocks noChangeAspect="1"/>
          </p:cNvPicPr>
          <p:nvPr userDrawn="1"/>
        </p:nvPicPr>
        <p:blipFill>
          <a:blip r:embed="rId2"/>
          <a:srcRect/>
          <a:stretch/>
        </p:blipFill>
        <p:spPr>
          <a:xfrm>
            <a:off x="-10391" y="10391"/>
            <a:ext cx="12192000" cy="6858000"/>
          </a:xfrm>
          <a:prstGeom prst="rect">
            <a:avLst/>
          </a:prstGeom>
        </p:spPr>
      </p:pic>
      <p:sp>
        <p:nvSpPr>
          <p:cNvPr id="2" name="Title 1">
            <a:extLst>
              <a:ext uri="{FF2B5EF4-FFF2-40B4-BE49-F238E27FC236}">
                <a16:creationId xmlns:a16="http://schemas.microsoft.com/office/drawing/2014/main" id="{CD4FF6FC-D161-384D-B0E1-64885323B8C2}"/>
              </a:ext>
            </a:extLst>
          </p:cNvPr>
          <p:cNvSpPr>
            <a:spLocks noGrp="1"/>
          </p:cNvSpPr>
          <p:nvPr>
            <p:ph type="ctrTitle" hasCustomPrompt="1"/>
          </p:nvPr>
        </p:nvSpPr>
        <p:spPr>
          <a:xfrm>
            <a:off x="1524000" y="1870362"/>
            <a:ext cx="9144000" cy="976746"/>
          </a:xfrm>
        </p:spPr>
        <p:txBody>
          <a:bodyPr anchor="b">
            <a:normAutofit/>
          </a:bodyPr>
          <a:lstStyle>
            <a:lvl1pPr algn="ctr">
              <a:defRPr sz="5400" b="1">
                <a:solidFill>
                  <a:schemeClr val="tx1"/>
                </a:solidFill>
              </a:defRPr>
            </a:lvl1pPr>
          </a:lstStyle>
          <a:p>
            <a:r>
              <a:rPr lang="en-US" dirty="0"/>
              <a:t>Title slide/headline</a:t>
            </a:r>
          </a:p>
        </p:txBody>
      </p:sp>
      <p:sp>
        <p:nvSpPr>
          <p:cNvPr id="3" name="Subtitle 2">
            <a:extLst>
              <a:ext uri="{FF2B5EF4-FFF2-40B4-BE49-F238E27FC236}">
                <a16:creationId xmlns:a16="http://schemas.microsoft.com/office/drawing/2014/main" id="{ED5FA61A-BA8F-434D-A3E1-25F4A98AE22C}"/>
              </a:ext>
            </a:extLst>
          </p:cNvPr>
          <p:cNvSpPr>
            <a:spLocks noGrp="1"/>
          </p:cNvSpPr>
          <p:nvPr>
            <p:ph type="subTitle" idx="1" hasCustomPrompt="1"/>
          </p:nvPr>
        </p:nvSpPr>
        <p:spPr>
          <a:xfrm>
            <a:off x="1524000" y="4312227"/>
            <a:ext cx="9144000" cy="1301496"/>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the sub-line </a:t>
            </a:r>
            <a:br>
              <a:rPr lang="en-US" dirty="0"/>
            </a:br>
            <a:r>
              <a:rPr lang="en-US" dirty="0"/>
              <a:t>Project name | Date</a:t>
            </a:r>
          </a:p>
        </p:txBody>
      </p:sp>
      <p:sp>
        <p:nvSpPr>
          <p:cNvPr id="22" name="Text Placeholder 21">
            <a:extLst>
              <a:ext uri="{FF2B5EF4-FFF2-40B4-BE49-F238E27FC236}">
                <a16:creationId xmlns:a16="http://schemas.microsoft.com/office/drawing/2014/main" id="{CD69D2CF-5E26-6B4D-A34F-E5D93F86E563}"/>
              </a:ext>
            </a:extLst>
          </p:cNvPr>
          <p:cNvSpPr>
            <a:spLocks noGrp="1"/>
          </p:cNvSpPr>
          <p:nvPr>
            <p:ph type="body" sz="quarter" idx="10" hasCustomPrompt="1"/>
          </p:nvPr>
        </p:nvSpPr>
        <p:spPr>
          <a:xfrm>
            <a:off x="1524000" y="2930525"/>
            <a:ext cx="9144000" cy="498475"/>
          </a:xfrm>
        </p:spPr>
        <p:txBody>
          <a:bodyPr>
            <a:normAutofit/>
          </a:bodyPr>
          <a:lstStyle>
            <a:lvl1pPr marL="0" indent="0" algn="ctr">
              <a:buNone/>
              <a:defRPr sz="2000" b="1">
                <a:solidFill>
                  <a:schemeClr val="bg1">
                    <a:lumMod val="50000"/>
                  </a:schemeClr>
                </a:solidFill>
              </a:defRPr>
            </a:lvl1pPr>
          </a:lstStyle>
          <a:p>
            <a:pPr algn="ctr"/>
            <a:r>
              <a:rPr lang="en-US" dirty="0">
                <a:solidFill>
                  <a:schemeClr val="bg1">
                    <a:lumMod val="50000"/>
                  </a:schemeClr>
                </a:solidFill>
              </a:rPr>
              <a:t>with </a:t>
            </a:r>
            <a:r>
              <a:rPr lang="en-US" dirty="0" err="1">
                <a:solidFill>
                  <a:schemeClr val="bg1">
                    <a:lumMod val="50000"/>
                  </a:schemeClr>
                </a:solidFill>
              </a:rPr>
              <a:t>colour</a:t>
            </a:r>
            <a:r>
              <a:rPr lang="en-US" dirty="0">
                <a:solidFill>
                  <a:schemeClr val="bg1">
                    <a:lumMod val="50000"/>
                  </a:schemeClr>
                </a:solidFill>
              </a:rPr>
              <a:t> MI key visual</a:t>
            </a:r>
            <a:endParaRPr lang="en-US" dirty="0"/>
          </a:p>
        </p:txBody>
      </p:sp>
      <p:pic>
        <p:nvPicPr>
          <p:cNvPr id="25" name="Picture 24">
            <a:extLst>
              <a:ext uri="{FF2B5EF4-FFF2-40B4-BE49-F238E27FC236}">
                <a16:creationId xmlns:a16="http://schemas.microsoft.com/office/drawing/2014/main" id="{C0CAA697-C9B4-7145-9898-2575838C0A23}"/>
              </a:ext>
            </a:extLst>
          </p:cNvPr>
          <p:cNvPicPr>
            <a:picLocks noChangeAspect="1"/>
          </p:cNvPicPr>
          <p:nvPr userDrawn="1"/>
        </p:nvPicPr>
        <p:blipFill>
          <a:blip r:embed="rId3">
            <a:biLevel thresh="75000"/>
            <a:extLst>
              <a:ext uri="{BEBA8EAE-BF5A-486C-A8C5-ECC9F3942E4B}">
                <a14:imgProps xmlns:a14="http://schemas.microsoft.com/office/drawing/2010/main">
                  <a14:imgLayer r:embed="rId4">
                    <a14:imgEffect>
                      <a14:colorTemperature colorTemp="4700"/>
                    </a14:imgEffect>
                    <a14:imgEffect>
                      <a14:saturation sat="0"/>
                    </a14:imgEffect>
                  </a14:imgLayer>
                </a14:imgProps>
              </a:ext>
            </a:extLst>
          </a:blip>
          <a:stretch>
            <a:fillRect/>
          </a:stretch>
        </p:blipFill>
        <p:spPr>
          <a:xfrm>
            <a:off x="9723331" y="424517"/>
            <a:ext cx="2035954" cy="725055"/>
          </a:xfrm>
          <a:prstGeom prst="rect">
            <a:avLst/>
          </a:prstGeom>
        </p:spPr>
      </p:pic>
      <p:grpSp>
        <p:nvGrpSpPr>
          <p:cNvPr id="14" name="Group 13">
            <a:extLst>
              <a:ext uri="{FF2B5EF4-FFF2-40B4-BE49-F238E27FC236}">
                <a16:creationId xmlns:a16="http://schemas.microsoft.com/office/drawing/2014/main" id="{6C7E23A4-23E2-E943-8BDE-16A2AAFDCF02}"/>
              </a:ext>
            </a:extLst>
          </p:cNvPr>
          <p:cNvGrpSpPr/>
          <p:nvPr userDrawn="1"/>
        </p:nvGrpSpPr>
        <p:grpSpPr>
          <a:xfrm>
            <a:off x="5424917" y="3799886"/>
            <a:ext cx="1347954" cy="141454"/>
            <a:chOff x="5424917" y="3799886"/>
            <a:chExt cx="1347954" cy="141454"/>
          </a:xfrm>
        </p:grpSpPr>
        <p:sp>
          <p:nvSpPr>
            <p:cNvPr id="15" name="Oval 14">
              <a:extLst>
                <a:ext uri="{FF2B5EF4-FFF2-40B4-BE49-F238E27FC236}">
                  <a16:creationId xmlns:a16="http://schemas.microsoft.com/office/drawing/2014/main" id="{B3FC9594-83F6-D144-9E4D-7EB49F8B3CB1}"/>
                </a:ext>
              </a:extLst>
            </p:cNvPr>
            <p:cNvSpPr/>
            <p:nvPr/>
          </p:nvSpPr>
          <p:spPr>
            <a:xfrm>
              <a:off x="6631417" y="3799886"/>
              <a:ext cx="141454" cy="141454"/>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6" name="Oval 15">
              <a:extLst>
                <a:ext uri="{FF2B5EF4-FFF2-40B4-BE49-F238E27FC236}">
                  <a16:creationId xmlns:a16="http://schemas.microsoft.com/office/drawing/2014/main" id="{3C8D79A1-6A6D-D747-990B-3B515C94B794}"/>
                </a:ext>
              </a:extLst>
            </p:cNvPr>
            <p:cNvSpPr/>
            <p:nvPr/>
          </p:nvSpPr>
          <p:spPr>
            <a:xfrm>
              <a:off x="6390117" y="3799886"/>
              <a:ext cx="141454" cy="14145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7" name="Oval 16">
              <a:extLst>
                <a:ext uri="{FF2B5EF4-FFF2-40B4-BE49-F238E27FC236}">
                  <a16:creationId xmlns:a16="http://schemas.microsoft.com/office/drawing/2014/main" id="{1B2BAB8F-8508-6F4B-BDA8-B199223F9048}"/>
                </a:ext>
              </a:extLst>
            </p:cNvPr>
            <p:cNvSpPr/>
            <p:nvPr/>
          </p:nvSpPr>
          <p:spPr>
            <a:xfrm>
              <a:off x="6148817" y="3799886"/>
              <a:ext cx="141454" cy="141454"/>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8" name="Oval 17">
              <a:extLst>
                <a:ext uri="{FF2B5EF4-FFF2-40B4-BE49-F238E27FC236}">
                  <a16:creationId xmlns:a16="http://schemas.microsoft.com/office/drawing/2014/main" id="{BE2024D1-659B-F64F-87EF-FF55401933BB}"/>
                </a:ext>
              </a:extLst>
            </p:cNvPr>
            <p:cNvSpPr/>
            <p:nvPr/>
          </p:nvSpPr>
          <p:spPr>
            <a:xfrm>
              <a:off x="5907517" y="3799886"/>
              <a:ext cx="141454" cy="14145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9" name="Oval 18">
              <a:extLst>
                <a:ext uri="{FF2B5EF4-FFF2-40B4-BE49-F238E27FC236}">
                  <a16:creationId xmlns:a16="http://schemas.microsoft.com/office/drawing/2014/main" id="{F7480A29-100A-884B-8E20-4ED5E01F1BF2}"/>
                </a:ext>
              </a:extLst>
            </p:cNvPr>
            <p:cNvSpPr/>
            <p:nvPr/>
          </p:nvSpPr>
          <p:spPr>
            <a:xfrm>
              <a:off x="5666217" y="3799886"/>
              <a:ext cx="141454" cy="14145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20" name="Oval 19">
              <a:extLst>
                <a:ext uri="{FF2B5EF4-FFF2-40B4-BE49-F238E27FC236}">
                  <a16:creationId xmlns:a16="http://schemas.microsoft.com/office/drawing/2014/main" id="{39D5184E-BB8D-E146-A6D6-5ACCC4467DB9}"/>
                </a:ext>
              </a:extLst>
            </p:cNvPr>
            <p:cNvSpPr/>
            <p:nvPr/>
          </p:nvSpPr>
          <p:spPr>
            <a:xfrm>
              <a:off x="5424917" y="3799886"/>
              <a:ext cx="141454" cy="141454"/>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grpSp>
    </p:spTree>
    <p:extLst>
      <p:ext uri="{BB962C8B-B14F-4D97-AF65-F5344CB8AC3E}">
        <p14:creationId xmlns:p14="http://schemas.microsoft.com/office/powerpoint/2010/main" val="1068779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1_Contents">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9506ADB-BA3C-1145-ACC9-4E4E557330B1}"/>
              </a:ext>
            </a:extLst>
          </p:cNvPr>
          <p:cNvPicPr>
            <a:picLocks noChangeAspect="1"/>
          </p:cNvPicPr>
          <p:nvPr userDrawn="1"/>
        </p:nvPicPr>
        <p:blipFill>
          <a:blip r:embed="rId2"/>
          <a:stretch>
            <a:fillRect/>
          </a:stretch>
        </p:blipFill>
        <p:spPr>
          <a:xfrm>
            <a:off x="-20782" y="-10391"/>
            <a:ext cx="12192000" cy="6858000"/>
          </a:xfrm>
          <a:prstGeom prst="rect">
            <a:avLst/>
          </a:prstGeom>
        </p:spPr>
      </p:pic>
      <p:sp>
        <p:nvSpPr>
          <p:cNvPr id="2" name="Title 1">
            <a:extLst>
              <a:ext uri="{FF2B5EF4-FFF2-40B4-BE49-F238E27FC236}">
                <a16:creationId xmlns:a16="http://schemas.microsoft.com/office/drawing/2014/main" id="{2A50D07E-872A-944A-A081-BA79CA97A538}"/>
              </a:ext>
            </a:extLst>
          </p:cNvPr>
          <p:cNvSpPr>
            <a:spLocks noGrp="1"/>
          </p:cNvSpPr>
          <p:nvPr>
            <p:ph type="title" hasCustomPrompt="1"/>
          </p:nvPr>
        </p:nvSpPr>
        <p:spPr>
          <a:xfrm>
            <a:off x="1304845" y="2745436"/>
            <a:ext cx="1853991" cy="1325563"/>
          </a:xfrm>
        </p:spPr>
        <p:txBody>
          <a:bodyPr>
            <a:normAutofit/>
          </a:bodyPr>
          <a:lstStyle>
            <a:lvl1pPr>
              <a:defRPr sz="3000" b="1">
                <a:solidFill>
                  <a:schemeClr val="tx2"/>
                </a:solidFill>
              </a:defRPr>
            </a:lvl1pPr>
          </a:lstStyle>
          <a:p>
            <a:r>
              <a:rPr lang="en-US" dirty="0"/>
              <a:t>Contents</a:t>
            </a:r>
          </a:p>
        </p:txBody>
      </p:sp>
      <p:sp>
        <p:nvSpPr>
          <p:cNvPr id="6" name="Date Placeholder 3">
            <a:extLst>
              <a:ext uri="{FF2B5EF4-FFF2-40B4-BE49-F238E27FC236}">
                <a16:creationId xmlns:a16="http://schemas.microsoft.com/office/drawing/2014/main" id="{52512F4C-B0D6-A64D-AD6C-9F4E842D9750}"/>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21 October 2023</a:t>
            </a:fld>
            <a:endParaRPr lang="en-US" dirty="0"/>
          </a:p>
        </p:txBody>
      </p:sp>
      <p:sp>
        <p:nvSpPr>
          <p:cNvPr id="7" name="Footer Placeholder 4">
            <a:extLst>
              <a:ext uri="{FF2B5EF4-FFF2-40B4-BE49-F238E27FC236}">
                <a16:creationId xmlns:a16="http://schemas.microsoft.com/office/drawing/2014/main" id="{C7DFDBD4-EC0B-7948-A5C2-76830F977FB4}"/>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8" name="Slide Number Placeholder 5">
            <a:extLst>
              <a:ext uri="{FF2B5EF4-FFF2-40B4-BE49-F238E27FC236}">
                <a16:creationId xmlns:a16="http://schemas.microsoft.com/office/drawing/2014/main" id="{C207844B-4344-2847-883B-D9F5FD906348}"/>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pic>
        <p:nvPicPr>
          <p:cNvPr id="13" name="Picture 12">
            <a:extLst>
              <a:ext uri="{FF2B5EF4-FFF2-40B4-BE49-F238E27FC236}">
                <a16:creationId xmlns:a16="http://schemas.microsoft.com/office/drawing/2014/main" id="{6F1E55B7-28E9-2B45-A8D2-D208F19F0E43}"/>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7" name="Text Placeholder 16">
            <a:extLst>
              <a:ext uri="{FF2B5EF4-FFF2-40B4-BE49-F238E27FC236}">
                <a16:creationId xmlns:a16="http://schemas.microsoft.com/office/drawing/2014/main" id="{0F6E0FA4-3B8C-B841-8501-93F25F8EAF69}"/>
              </a:ext>
            </a:extLst>
          </p:cNvPr>
          <p:cNvSpPr>
            <a:spLocks noGrp="1"/>
          </p:cNvSpPr>
          <p:nvPr>
            <p:ph type="body" sz="quarter" idx="13"/>
          </p:nvPr>
        </p:nvSpPr>
        <p:spPr>
          <a:xfrm>
            <a:off x="3792104" y="1948293"/>
            <a:ext cx="7482032" cy="32527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32455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2_Content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A3FD9F-77CA-4444-9972-75AB9F4DF5E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A50D07E-872A-944A-A081-BA79CA97A538}"/>
              </a:ext>
            </a:extLst>
          </p:cNvPr>
          <p:cNvSpPr>
            <a:spLocks noGrp="1"/>
          </p:cNvSpPr>
          <p:nvPr>
            <p:ph type="title" hasCustomPrompt="1"/>
          </p:nvPr>
        </p:nvSpPr>
        <p:spPr>
          <a:xfrm>
            <a:off x="1896549" y="1650533"/>
            <a:ext cx="1853991" cy="647198"/>
          </a:xfrm>
        </p:spPr>
        <p:txBody>
          <a:bodyPr>
            <a:normAutofit/>
          </a:bodyPr>
          <a:lstStyle>
            <a:lvl1pPr>
              <a:defRPr sz="3000" b="1">
                <a:solidFill>
                  <a:schemeClr val="tx2"/>
                </a:solidFill>
              </a:defRPr>
            </a:lvl1pPr>
          </a:lstStyle>
          <a:p>
            <a:r>
              <a:rPr lang="en-US" dirty="0"/>
              <a:t>Contents</a:t>
            </a:r>
          </a:p>
        </p:txBody>
      </p:sp>
      <p:sp>
        <p:nvSpPr>
          <p:cNvPr id="6" name="Date Placeholder 3">
            <a:extLst>
              <a:ext uri="{FF2B5EF4-FFF2-40B4-BE49-F238E27FC236}">
                <a16:creationId xmlns:a16="http://schemas.microsoft.com/office/drawing/2014/main" id="{52512F4C-B0D6-A64D-AD6C-9F4E842D9750}"/>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21 October 2023</a:t>
            </a:fld>
            <a:endParaRPr lang="en-US" dirty="0"/>
          </a:p>
        </p:txBody>
      </p:sp>
      <p:sp>
        <p:nvSpPr>
          <p:cNvPr id="7" name="Footer Placeholder 4">
            <a:extLst>
              <a:ext uri="{FF2B5EF4-FFF2-40B4-BE49-F238E27FC236}">
                <a16:creationId xmlns:a16="http://schemas.microsoft.com/office/drawing/2014/main" id="{C7DFDBD4-EC0B-7948-A5C2-76830F977FB4}"/>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8" name="Slide Number Placeholder 5">
            <a:extLst>
              <a:ext uri="{FF2B5EF4-FFF2-40B4-BE49-F238E27FC236}">
                <a16:creationId xmlns:a16="http://schemas.microsoft.com/office/drawing/2014/main" id="{C207844B-4344-2847-883B-D9F5FD906348}"/>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pic>
        <p:nvPicPr>
          <p:cNvPr id="13" name="Picture 12">
            <a:extLst>
              <a:ext uri="{FF2B5EF4-FFF2-40B4-BE49-F238E27FC236}">
                <a16:creationId xmlns:a16="http://schemas.microsoft.com/office/drawing/2014/main" id="{6F1E55B7-28E9-2B45-A8D2-D208F19F0E43}"/>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7" name="Text Placeholder 16">
            <a:extLst>
              <a:ext uri="{FF2B5EF4-FFF2-40B4-BE49-F238E27FC236}">
                <a16:creationId xmlns:a16="http://schemas.microsoft.com/office/drawing/2014/main" id="{0F6E0FA4-3B8C-B841-8501-93F25F8EAF69}"/>
              </a:ext>
            </a:extLst>
          </p:cNvPr>
          <p:cNvSpPr>
            <a:spLocks noGrp="1"/>
          </p:cNvSpPr>
          <p:nvPr>
            <p:ph type="body" sz="quarter" idx="13"/>
          </p:nvPr>
        </p:nvSpPr>
        <p:spPr>
          <a:xfrm>
            <a:off x="1896550" y="2631688"/>
            <a:ext cx="4045056" cy="257577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6">
            <a:extLst>
              <a:ext uri="{FF2B5EF4-FFF2-40B4-BE49-F238E27FC236}">
                <a16:creationId xmlns:a16="http://schemas.microsoft.com/office/drawing/2014/main" id="{CF7B6ADC-39C9-EB42-AED1-D6F7B770407B}"/>
              </a:ext>
            </a:extLst>
          </p:cNvPr>
          <p:cNvSpPr>
            <a:spLocks noGrp="1"/>
          </p:cNvSpPr>
          <p:nvPr>
            <p:ph type="body" sz="quarter" idx="14"/>
          </p:nvPr>
        </p:nvSpPr>
        <p:spPr>
          <a:xfrm>
            <a:off x="6229559" y="2631688"/>
            <a:ext cx="4045056" cy="257577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23135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01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10391" y="10391"/>
            <a:ext cx="12192000" cy="6858000"/>
          </a:xfrm>
          <a:prstGeom prst="rect">
            <a:avLst/>
          </a:prstGeom>
        </p:spPr>
      </p:pic>
      <p:sp>
        <p:nvSpPr>
          <p:cNvPr id="2" name="Title 1">
            <a:extLst>
              <a:ext uri="{FF2B5EF4-FFF2-40B4-BE49-F238E27FC236}">
                <a16:creationId xmlns:a16="http://schemas.microsoft.com/office/drawing/2014/main" id="{B889D8F2-2406-E340-957B-713C6162016A}"/>
              </a:ext>
            </a:extLst>
          </p:cNvPr>
          <p:cNvSpPr>
            <a:spLocks noGrp="1"/>
          </p:cNvSpPr>
          <p:nvPr>
            <p:ph type="title" hasCustomPrompt="1"/>
          </p:nvPr>
        </p:nvSpPr>
        <p:spPr>
          <a:xfrm>
            <a:off x="1608880" y="1277937"/>
            <a:ext cx="9097703" cy="624260"/>
          </a:xfrm>
        </p:spPr>
        <p:txBody>
          <a:bodyPr>
            <a:noAutofit/>
          </a:bodyPr>
          <a:lstStyle>
            <a:lvl1pPr>
              <a:defRPr sz="3000" b="1">
                <a:solidFill>
                  <a:schemeClr val="tx2"/>
                </a:solidFill>
              </a:defRPr>
            </a:lvl1pPr>
          </a:lstStyle>
          <a:p>
            <a:r>
              <a:rPr lang="en-US" dirty="0"/>
              <a:t>Agenda alternative or text only</a:t>
            </a:r>
          </a:p>
        </p:txBody>
      </p:sp>
      <p:sp>
        <p:nvSpPr>
          <p:cNvPr id="3" name="Content Placeholder 2">
            <a:extLst>
              <a:ext uri="{FF2B5EF4-FFF2-40B4-BE49-F238E27FC236}">
                <a16:creationId xmlns:a16="http://schemas.microsoft.com/office/drawing/2014/main" id="{D7D2CB05-0C60-7240-B1B2-B38BFAE52152}"/>
              </a:ext>
            </a:extLst>
          </p:cNvPr>
          <p:cNvSpPr>
            <a:spLocks noGrp="1"/>
          </p:cNvSpPr>
          <p:nvPr>
            <p:ph idx="1"/>
          </p:nvPr>
        </p:nvSpPr>
        <p:spPr>
          <a:xfrm>
            <a:off x="1608881" y="2176041"/>
            <a:ext cx="9097702" cy="3067291"/>
          </a:xfrm>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7ACF8310-41B6-8941-8F29-4EB56B6511AB}"/>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9" name="Date Placeholder 3">
            <a:extLst>
              <a:ext uri="{FF2B5EF4-FFF2-40B4-BE49-F238E27FC236}">
                <a16:creationId xmlns:a16="http://schemas.microsoft.com/office/drawing/2014/main" id="{4BF42BD2-868E-0E43-9E7F-95F2629CBB66}"/>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21 October 2023</a:t>
            </a:fld>
            <a:endParaRPr lang="en-US" dirty="0"/>
          </a:p>
        </p:txBody>
      </p:sp>
      <p:sp>
        <p:nvSpPr>
          <p:cNvPr id="10" name="Footer Placeholder 4">
            <a:extLst>
              <a:ext uri="{FF2B5EF4-FFF2-40B4-BE49-F238E27FC236}">
                <a16:creationId xmlns:a16="http://schemas.microsoft.com/office/drawing/2014/main" id="{7868FAAB-6AF4-F54A-AC95-A1AC2788D2F6}"/>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13" name="Slide Number Placeholder 5">
            <a:extLst>
              <a:ext uri="{FF2B5EF4-FFF2-40B4-BE49-F238E27FC236}">
                <a16:creationId xmlns:a16="http://schemas.microsoft.com/office/drawing/2014/main" id="{EC806217-72B2-2349-871F-C26263D25A02}"/>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388528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02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10391" y="10391"/>
            <a:ext cx="12192000" cy="6858000"/>
          </a:xfrm>
          <a:prstGeom prst="rect">
            <a:avLst/>
          </a:prstGeom>
        </p:spPr>
      </p:pic>
      <p:sp>
        <p:nvSpPr>
          <p:cNvPr id="2" name="Title 1">
            <a:extLst>
              <a:ext uri="{FF2B5EF4-FFF2-40B4-BE49-F238E27FC236}">
                <a16:creationId xmlns:a16="http://schemas.microsoft.com/office/drawing/2014/main" id="{B889D8F2-2406-E340-957B-713C6162016A}"/>
              </a:ext>
            </a:extLst>
          </p:cNvPr>
          <p:cNvSpPr>
            <a:spLocks noGrp="1"/>
          </p:cNvSpPr>
          <p:nvPr>
            <p:ph type="title" hasCustomPrompt="1"/>
          </p:nvPr>
        </p:nvSpPr>
        <p:spPr>
          <a:xfrm>
            <a:off x="1248133" y="1277937"/>
            <a:ext cx="9676430" cy="624260"/>
          </a:xfrm>
        </p:spPr>
        <p:txBody>
          <a:bodyPr>
            <a:noAutofit/>
          </a:bodyPr>
          <a:lstStyle>
            <a:lvl1pPr>
              <a:defRPr sz="3000" b="1">
                <a:solidFill>
                  <a:schemeClr val="tx2"/>
                </a:solidFill>
              </a:defRPr>
            </a:lvl1pPr>
          </a:lstStyle>
          <a:p>
            <a:r>
              <a:rPr lang="en-US" dirty="0"/>
              <a:t>Agenda alternative or text only</a:t>
            </a:r>
          </a:p>
        </p:txBody>
      </p:sp>
      <p:sp>
        <p:nvSpPr>
          <p:cNvPr id="3" name="Content Placeholder 2">
            <a:extLst>
              <a:ext uri="{FF2B5EF4-FFF2-40B4-BE49-F238E27FC236}">
                <a16:creationId xmlns:a16="http://schemas.microsoft.com/office/drawing/2014/main" id="{D7D2CB05-0C60-7240-B1B2-B38BFAE52152}"/>
              </a:ext>
            </a:extLst>
          </p:cNvPr>
          <p:cNvSpPr>
            <a:spLocks noGrp="1"/>
          </p:cNvSpPr>
          <p:nvPr>
            <p:ph idx="1"/>
          </p:nvPr>
        </p:nvSpPr>
        <p:spPr>
          <a:xfrm>
            <a:off x="1248133" y="2201008"/>
            <a:ext cx="4597082" cy="3226454"/>
          </a:xfrm>
        </p:spPr>
        <p:txBody>
          <a:bodyPr>
            <a:normAutofit/>
          </a:bodyPr>
          <a:lstStyle>
            <a:lvl1pPr marL="0" indent="0">
              <a:buNone/>
              <a:defRPr sz="1800"/>
            </a:lvl1pPr>
            <a:lvl2pPr>
              <a:defRPr sz="1800"/>
            </a:lvl2pPr>
            <a:lvl3pPr>
              <a:defRPr sz="1800"/>
            </a:lvl3pPr>
            <a:lvl4pPr>
              <a:defRPr sz="1800"/>
            </a:lvl4pPr>
            <a:lvl5pPr>
              <a:defRPr sz="1800"/>
            </a:lvl5pPr>
          </a:lstStyle>
          <a:p>
            <a:pPr lvl="0"/>
            <a:r>
              <a:rPr lang="en-US" dirty="0"/>
              <a:t>Click to edit Master text</a:t>
            </a:r>
          </a:p>
        </p:txBody>
      </p:sp>
      <p:pic>
        <p:nvPicPr>
          <p:cNvPr id="10" name="Picture 9">
            <a:extLst>
              <a:ext uri="{FF2B5EF4-FFF2-40B4-BE49-F238E27FC236}">
                <a16:creationId xmlns:a16="http://schemas.microsoft.com/office/drawing/2014/main" id="{496ADE11-361E-FB49-8D2F-DE354983F7AC}"/>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9" name="Content Placeholder 2">
            <a:extLst>
              <a:ext uri="{FF2B5EF4-FFF2-40B4-BE49-F238E27FC236}">
                <a16:creationId xmlns:a16="http://schemas.microsoft.com/office/drawing/2014/main" id="{B6A1A47F-F7AA-1D4F-9F0C-7EE76BDC320F}"/>
              </a:ext>
            </a:extLst>
          </p:cNvPr>
          <p:cNvSpPr>
            <a:spLocks noGrp="1"/>
          </p:cNvSpPr>
          <p:nvPr>
            <p:ph idx="13"/>
          </p:nvPr>
        </p:nvSpPr>
        <p:spPr>
          <a:xfrm>
            <a:off x="6757682" y="2201008"/>
            <a:ext cx="4166886" cy="3226454"/>
          </a:xfrm>
        </p:spPr>
        <p:txBody>
          <a:bodyPr>
            <a:normAutofit/>
          </a:bodyPr>
          <a:lstStyle>
            <a:lvl1pPr marL="0" indent="0">
              <a:buNone/>
              <a:defRPr sz="1800"/>
            </a:lvl1pPr>
            <a:lvl2pPr marL="457200" indent="0">
              <a:buNone/>
              <a:defRPr sz="1800"/>
            </a:lvl2pPr>
            <a:lvl3pPr>
              <a:defRPr sz="1800"/>
            </a:lvl3pPr>
            <a:lvl4pPr>
              <a:defRPr sz="1800"/>
            </a:lvl4pPr>
            <a:lvl5pPr>
              <a:defRPr sz="1800"/>
            </a:lvl5pPr>
          </a:lstStyle>
          <a:p>
            <a:pPr lvl="0"/>
            <a:r>
              <a:rPr lang="en-US" dirty="0"/>
              <a:t>Click to edit Master text</a:t>
            </a:r>
          </a:p>
        </p:txBody>
      </p:sp>
      <p:cxnSp>
        <p:nvCxnSpPr>
          <p:cNvPr id="13" name="Straight Connector 12">
            <a:extLst>
              <a:ext uri="{FF2B5EF4-FFF2-40B4-BE49-F238E27FC236}">
                <a16:creationId xmlns:a16="http://schemas.microsoft.com/office/drawing/2014/main" id="{B8324517-7BF2-2C42-A30F-0A14B30B5F69}"/>
              </a:ext>
            </a:extLst>
          </p:cNvPr>
          <p:cNvCxnSpPr>
            <a:cxnSpLocks/>
          </p:cNvCxnSpPr>
          <p:nvPr userDrawn="1"/>
        </p:nvCxnSpPr>
        <p:spPr>
          <a:xfrm>
            <a:off x="6281194" y="2212583"/>
            <a:ext cx="0" cy="341164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Date Placeholder 3">
            <a:extLst>
              <a:ext uri="{FF2B5EF4-FFF2-40B4-BE49-F238E27FC236}">
                <a16:creationId xmlns:a16="http://schemas.microsoft.com/office/drawing/2014/main" id="{E609AAD8-6182-FF47-919A-E2343B9F0B67}"/>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21 October 2023</a:t>
            </a:fld>
            <a:endParaRPr lang="en-US" dirty="0"/>
          </a:p>
        </p:txBody>
      </p:sp>
      <p:sp>
        <p:nvSpPr>
          <p:cNvPr id="14" name="Footer Placeholder 4">
            <a:extLst>
              <a:ext uri="{FF2B5EF4-FFF2-40B4-BE49-F238E27FC236}">
                <a16:creationId xmlns:a16="http://schemas.microsoft.com/office/drawing/2014/main" id="{4735F5E4-DA37-724F-8EE3-FBEC80B096A3}"/>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15" name="Slide Number Placeholder 5">
            <a:extLst>
              <a:ext uri="{FF2B5EF4-FFF2-40B4-BE49-F238E27FC236}">
                <a16:creationId xmlns:a16="http://schemas.microsoft.com/office/drawing/2014/main" id="{092D9DCB-CED3-524B-BF4C-EB85B1F77394}"/>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286099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3_Title and Content">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F2B6C00D-4CF9-674C-8BDA-A77A06BA5BDB}"/>
              </a:ext>
            </a:extLst>
          </p:cNvPr>
          <p:cNvPicPr>
            <a:picLocks noChangeAspect="1"/>
          </p:cNvPicPr>
          <p:nvPr userDrawn="1"/>
        </p:nvPicPr>
        <p:blipFill>
          <a:blip r:embed="rId2"/>
          <a:srcRect/>
          <a:stretch/>
        </p:blipFill>
        <p:spPr>
          <a:xfrm>
            <a:off x="-10391" y="10391"/>
            <a:ext cx="12192000" cy="6858000"/>
          </a:xfrm>
          <a:prstGeom prst="rect">
            <a:avLst/>
          </a:prstGeom>
        </p:spPr>
      </p:pic>
      <p:sp>
        <p:nvSpPr>
          <p:cNvPr id="12" name="Oval 11">
            <a:extLst>
              <a:ext uri="{FF2B5EF4-FFF2-40B4-BE49-F238E27FC236}">
                <a16:creationId xmlns:a16="http://schemas.microsoft.com/office/drawing/2014/main" id="{FCAFBA55-4F55-6743-9380-2A9D1F3580DE}"/>
              </a:ext>
            </a:extLst>
          </p:cNvPr>
          <p:cNvSpPr/>
          <p:nvPr userDrawn="1"/>
        </p:nvSpPr>
        <p:spPr>
          <a:xfrm>
            <a:off x="447699" y="1443092"/>
            <a:ext cx="3645798" cy="3645798"/>
          </a:xfrm>
          <a:prstGeom prst="ellipse">
            <a:avLst/>
          </a:prstGeom>
          <a:solidFill>
            <a:srgbClr val="4E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99923D41-9F86-3A41-BC36-7F15FACD85AA}"/>
              </a:ext>
            </a:extLst>
          </p:cNvPr>
          <p:cNvSpPr/>
          <p:nvPr userDrawn="1"/>
        </p:nvSpPr>
        <p:spPr>
          <a:xfrm>
            <a:off x="4274805" y="1443092"/>
            <a:ext cx="3645798" cy="3645798"/>
          </a:xfrm>
          <a:prstGeom prst="ellipse">
            <a:avLst/>
          </a:prstGeom>
          <a:solidFill>
            <a:srgbClr val="01B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B66C0D53-6114-3449-B7A3-B36BBBE036AF}"/>
              </a:ext>
            </a:extLst>
          </p:cNvPr>
          <p:cNvSpPr/>
          <p:nvPr userDrawn="1"/>
        </p:nvSpPr>
        <p:spPr>
          <a:xfrm>
            <a:off x="8101911" y="1443092"/>
            <a:ext cx="3645798" cy="3645798"/>
          </a:xfrm>
          <a:prstGeom prst="ellipse">
            <a:avLst/>
          </a:prstGeom>
          <a:solidFill>
            <a:srgbClr val="4E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496ADE11-361E-FB49-8D2F-DE354983F7AC}"/>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4" name="Text Placeholder 3">
            <a:extLst>
              <a:ext uri="{FF2B5EF4-FFF2-40B4-BE49-F238E27FC236}">
                <a16:creationId xmlns:a16="http://schemas.microsoft.com/office/drawing/2014/main" id="{8E41D2E8-5FCE-704C-A6EC-97ACED2108E9}"/>
              </a:ext>
            </a:extLst>
          </p:cNvPr>
          <p:cNvSpPr>
            <a:spLocks noGrp="1"/>
          </p:cNvSpPr>
          <p:nvPr>
            <p:ph type="body" sz="half" idx="2"/>
          </p:nvPr>
        </p:nvSpPr>
        <p:spPr>
          <a:xfrm>
            <a:off x="839788" y="2195758"/>
            <a:ext cx="2771513" cy="2140466"/>
          </a:xfrm>
        </p:spPr>
        <p:txBody>
          <a:bodyPr/>
          <a:lstStyle>
            <a:lvl1pPr marL="0" indent="0" algn="ctr">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7" name="Text Placeholder 3">
            <a:extLst>
              <a:ext uri="{FF2B5EF4-FFF2-40B4-BE49-F238E27FC236}">
                <a16:creationId xmlns:a16="http://schemas.microsoft.com/office/drawing/2014/main" id="{D73198C9-6D1B-8B48-9307-96797BB458C7}"/>
              </a:ext>
            </a:extLst>
          </p:cNvPr>
          <p:cNvSpPr>
            <a:spLocks noGrp="1"/>
          </p:cNvSpPr>
          <p:nvPr>
            <p:ph type="body" sz="half" idx="13"/>
          </p:nvPr>
        </p:nvSpPr>
        <p:spPr>
          <a:xfrm>
            <a:off x="4689420" y="2195758"/>
            <a:ext cx="2771513" cy="2140466"/>
          </a:xfrm>
        </p:spPr>
        <p:txBody>
          <a:bodyPr/>
          <a:lstStyle>
            <a:lvl1pPr marL="0" indent="0" algn="ctr">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8" name="Text Placeholder 3">
            <a:extLst>
              <a:ext uri="{FF2B5EF4-FFF2-40B4-BE49-F238E27FC236}">
                <a16:creationId xmlns:a16="http://schemas.microsoft.com/office/drawing/2014/main" id="{BD8F5D81-65F8-334E-A0DD-C942F8584CEE}"/>
              </a:ext>
            </a:extLst>
          </p:cNvPr>
          <p:cNvSpPr>
            <a:spLocks noGrp="1"/>
          </p:cNvSpPr>
          <p:nvPr>
            <p:ph type="body" sz="half" idx="14"/>
          </p:nvPr>
        </p:nvSpPr>
        <p:spPr>
          <a:xfrm>
            <a:off x="8539053" y="2195758"/>
            <a:ext cx="2771513" cy="2140466"/>
          </a:xfrm>
        </p:spPr>
        <p:txBody>
          <a:bodyPr/>
          <a:lstStyle>
            <a:lvl1pPr marL="0" indent="0" algn="ctr">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3" name="Date Placeholder 3">
            <a:extLst>
              <a:ext uri="{FF2B5EF4-FFF2-40B4-BE49-F238E27FC236}">
                <a16:creationId xmlns:a16="http://schemas.microsoft.com/office/drawing/2014/main" id="{7FF4F515-FC08-1E45-B38A-AE951682D2D2}"/>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21 October 2023</a:t>
            </a:fld>
            <a:endParaRPr lang="en-US" dirty="0"/>
          </a:p>
        </p:txBody>
      </p:sp>
      <p:sp>
        <p:nvSpPr>
          <p:cNvPr id="20" name="Footer Placeholder 4">
            <a:extLst>
              <a:ext uri="{FF2B5EF4-FFF2-40B4-BE49-F238E27FC236}">
                <a16:creationId xmlns:a16="http://schemas.microsoft.com/office/drawing/2014/main" id="{6BE817A0-A2BC-9C45-B27A-BF0611E7F85E}"/>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21" name="Slide Number Placeholder 5">
            <a:extLst>
              <a:ext uri="{FF2B5EF4-FFF2-40B4-BE49-F238E27FC236}">
                <a16:creationId xmlns:a16="http://schemas.microsoft.com/office/drawing/2014/main" id="{E55CFFA8-66AA-EC42-B308-3A32F3BA9824}"/>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186191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4_Title and Content">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F2B6C00D-4CF9-674C-8BDA-A77A06BA5BDB}"/>
              </a:ext>
            </a:extLst>
          </p:cNvPr>
          <p:cNvPicPr>
            <a:picLocks noChangeAspect="1"/>
          </p:cNvPicPr>
          <p:nvPr userDrawn="1"/>
        </p:nvPicPr>
        <p:blipFill>
          <a:blip r:embed="rId2"/>
          <a:srcRect/>
          <a:stretch/>
        </p:blipFill>
        <p:spPr>
          <a:xfrm>
            <a:off x="-10391" y="10391"/>
            <a:ext cx="12192000" cy="6858000"/>
          </a:xfrm>
          <a:prstGeom prst="rect">
            <a:avLst/>
          </a:prstGeom>
        </p:spPr>
      </p:pic>
      <p:sp>
        <p:nvSpPr>
          <p:cNvPr id="12" name="Oval 11">
            <a:extLst>
              <a:ext uri="{FF2B5EF4-FFF2-40B4-BE49-F238E27FC236}">
                <a16:creationId xmlns:a16="http://schemas.microsoft.com/office/drawing/2014/main" id="{FCAFBA55-4F55-6743-9380-2A9D1F3580DE}"/>
              </a:ext>
            </a:extLst>
          </p:cNvPr>
          <p:cNvSpPr/>
          <p:nvPr userDrawn="1"/>
        </p:nvSpPr>
        <p:spPr>
          <a:xfrm>
            <a:off x="447699" y="1443092"/>
            <a:ext cx="3645798" cy="3645798"/>
          </a:xfrm>
          <a:prstGeom prst="ellipse">
            <a:avLst/>
          </a:prstGeom>
          <a:noFill/>
          <a:ln w="19050">
            <a:solidFill>
              <a:srgbClr val="4E8F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99923D41-9F86-3A41-BC36-7F15FACD85AA}"/>
              </a:ext>
            </a:extLst>
          </p:cNvPr>
          <p:cNvSpPr/>
          <p:nvPr userDrawn="1"/>
        </p:nvSpPr>
        <p:spPr>
          <a:xfrm>
            <a:off x="4274805" y="1443092"/>
            <a:ext cx="3645798" cy="3645798"/>
          </a:xfrm>
          <a:prstGeom prst="ellipse">
            <a:avLst/>
          </a:prstGeom>
          <a:noFill/>
          <a:ln w="19050">
            <a:solidFill>
              <a:srgbClr val="01B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B66C0D53-6114-3449-B7A3-B36BBBE036AF}"/>
              </a:ext>
            </a:extLst>
          </p:cNvPr>
          <p:cNvSpPr/>
          <p:nvPr userDrawn="1"/>
        </p:nvSpPr>
        <p:spPr>
          <a:xfrm>
            <a:off x="8101911" y="1443092"/>
            <a:ext cx="3645798" cy="3645798"/>
          </a:xfrm>
          <a:prstGeom prst="ellipse">
            <a:avLst/>
          </a:prstGeom>
          <a:noFill/>
          <a:ln w="19050">
            <a:solidFill>
              <a:srgbClr val="4E8F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496ADE11-361E-FB49-8D2F-DE354983F7AC}"/>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4" name="Text Placeholder 3">
            <a:extLst>
              <a:ext uri="{FF2B5EF4-FFF2-40B4-BE49-F238E27FC236}">
                <a16:creationId xmlns:a16="http://schemas.microsoft.com/office/drawing/2014/main" id="{8E41D2E8-5FCE-704C-A6EC-97ACED2108E9}"/>
              </a:ext>
            </a:extLst>
          </p:cNvPr>
          <p:cNvSpPr>
            <a:spLocks noGrp="1"/>
          </p:cNvSpPr>
          <p:nvPr>
            <p:ph type="body" sz="half" idx="2"/>
          </p:nvPr>
        </p:nvSpPr>
        <p:spPr>
          <a:xfrm>
            <a:off x="839788" y="2195758"/>
            <a:ext cx="2771513" cy="2140466"/>
          </a:xfrm>
        </p:spPr>
        <p:txBody>
          <a:bodyPr/>
          <a:lstStyle>
            <a:lvl1pPr marL="0" indent="0" algn="ct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7" name="Text Placeholder 3">
            <a:extLst>
              <a:ext uri="{FF2B5EF4-FFF2-40B4-BE49-F238E27FC236}">
                <a16:creationId xmlns:a16="http://schemas.microsoft.com/office/drawing/2014/main" id="{D73198C9-6D1B-8B48-9307-96797BB458C7}"/>
              </a:ext>
            </a:extLst>
          </p:cNvPr>
          <p:cNvSpPr>
            <a:spLocks noGrp="1"/>
          </p:cNvSpPr>
          <p:nvPr>
            <p:ph type="body" sz="half" idx="13"/>
          </p:nvPr>
        </p:nvSpPr>
        <p:spPr>
          <a:xfrm>
            <a:off x="4689420" y="2195758"/>
            <a:ext cx="2771513" cy="2140466"/>
          </a:xfrm>
        </p:spPr>
        <p:txBody>
          <a:bodyPr/>
          <a:lstStyle>
            <a:lvl1pPr marL="0" indent="0" algn="ct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8" name="Text Placeholder 3">
            <a:extLst>
              <a:ext uri="{FF2B5EF4-FFF2-40B4-BE49-F238E27FC236}">
                <a16:creationId xmlns:a16="http://schemas.microsoft.com/office/drawing/2014/main" id="{BD8F5D81-65F8-334E-A0DD-C942F8584CEE}"/>
              </a:ext>
            </a:extLst>
          </p:cNvPr>
          <p:cNvSpPr>
            <a:spLocks noGrp="1"/>
          </p:cNvSpPr>
          <p:nvPr>
            <p:ph type="body" sz="half" idx="14"/>
          </p:nvPr>
        </p:nvSpPr>
        <p:spPr>
          <a:xfrm>
            <a:off x="8539053" y="2195758"/>
            <a:ext cx="2771513" cy="2140466"/>
          </a:xfrm>
        </p:spPr>
        <p:txBody>
          <a:bodyPr/>
          <a:lstStyle>
            <a:lvl1pPr marL="0" indent="0" algn="ct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3" name="Date Placeholder 3">
            <a:extLst>
              <a:ext uri="{FF2B5EF4-FFF2-40B4-BE49-F238E27FC236}">
                <a16:creationId xmlns:a16="http://schemas.microsoft.com/office/drawing/2014/main" id="{6FC01525-2EED-994C-A5C7-15607F6F3A05}"/>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21 October 2023</a:t>
            </a:fld>
            <a:endParaRPr lang="en-US" dirty="0"/>
          </a:p>
        </p:txBody>
      </p:sp>
      <p:sp>
        <p:nvSpPr>
          <p:cNvPr id="20" name="Footer Placeholder 4">
            <a:extLst>
              <a:ext uri="{FF2B5EF4-FFF2-40B4-BE49-F238E27FC236}">
                <a16:creationId xmlns:a16="http://schemas.microsoft.com/office/drawing/2014/main" id="{C2B244ED-7FB9-7B47-9F08-C5FBBD0AF67E}"/>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21" name="Slide Number Placeholder 5">
            <a:extLst>
              <a:ext uri="{FF2B5EF4-FFF2-40B4-BE49-F238E27FC236}">
                <a16:creationId xmlns:a16="http://schemas.microsoft.com/office/drawing/2014/main" id="{60F37D99-6C5A-8840-A8A8-98F2BF277110}"/>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1454051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9EA89F-2919-1A4F-9F2E-A3BFA833EB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1A406B-46FD-F44D-8DB5-9633ADB704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3E11AD-A81B-D144-AFDC-F1F6606EF0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87C802-5A4C-A949-8DEC-8EC47AA8E537}" type="datetime3">
              <a:rPr lang="en-US" smtClean="0"/>
              <a:t>21 October 2023</a:t>
            </a:fld>
            <a:endParaRPr lang="en-US"/>
          </a:p>
        </p:txBody>
      </p:sp>
      <p:sp>
        <p:nvSpPr>
          <p:cNvPr id="5" name="Footer Placeholder 4">
            <a:extLst>
              <a:ext uri="{FF2B5EF4-FFF2-40B4-BE49-F238E27FC236}">
                <a16:creationId xmlns:a16="http://schemas.microsoft.com/office/drawing/2014/main" id="{16E84C12-A063-524A-B743-6FCC1C7483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Tital of the presentation</a:t>
            </a:r>
          </a:p>
        </p:txBody>
      </p:sp>
      <p:sp>
        <p:nvSpPr>
          <p:cNvPr id="6" name="Slide Number Placeholder 5">
            <a:extLst>
              <a:ext uri="{FF2B5EF4-FFF2-40B4-BE49-F238E27FC236}">
                <a16:creationId xmlns:a16="http://schemas.microsoft.com/office/drawing/2014/main" id="{92EE1F03-3E23-B74B-B389-A1091143DC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DE5E84-8F4A-6B40-BE6C-6DAF3A79CE75}" type="slidenum">
              <a:rPr lang="en-US" smtClean="0"/>
              <a:t>‹#›</a:t>
            </a:fld>
            <a:endParaRPr lang="en-US"/>
          </a:p>
        </p:txBody>
      </p:sp>
    </p:spTree>
    <p:extLst>
      <p:ext uri="{BB962C8B-B14F-4D97-AF65-F5344CB8AC3E}">
        <p14:creationId xmlns:p14="http://schemas.microsoft.com/office/powerpoint/2010/main" val="2070748148"/>
      </p:ext>
    </p:extLst>
  </p:cSld>
  <p:clrMap bg1="lt1" tx1="dk1" bg2="lt2" tx2="dk2" accent1="accent1" accent2="accent2" accent3="accent3" accent4="accent4" accent5="accent5" accent6="accent6" hlink="hlink" folHlink="folHlink"/>
  <p:sldLayoutIdLst>
    <p:sldLayoutId id="2147483669" r:id="rId1"/>
    <p:sldLayoutId id="2147483649" r:id="rId2"/>
    <p:sldLayoutId id="2147483670" r:id="rId3"/>
    <p:sldLayoutId id="2147483672" r:id="rId4"/>
    <p:sldLayoutId id="2147483673" r:id="rId5"/>
    <p:sldLayoutId id="2147483650"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74" r:id="rId15"/>
    <p:sldLayoutId id="2147483675" r:id="rId16"/>
    <p:sldLayoutId id="2147483676" r:id="rId17"/>
    <p:sldLayoutId id="2147483668" r:id="rId18"/>
    <p:sldLayoutId id="2147483696" r:id="rId19"/>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5F1BF3-7670-F346-B3ED-88396A4F21EC}"/>
              </a:ext>
            </a:extLst>
          </p:cNvPr>
          <p:cNvSpPr>
            <a:spLocks noGrp="1"/>
          </p:cNvSpPr>
          <p:nvPr>
            <p:ph type="ctrTitle"/>
          </p:nvPr>
        </p:nvSpPr>
        <p:spPr/>
        <p:txBody>
          <a:bodyPr>
            <a:normAutofit fontScale="90000"/>
          </a:bodyPr>
          <a:lstStyle/>
          <a:p>
            <a:r>
              <a:rPr lang="en-US" dirty="0"/>
              <a:t>Sustainable &amp; Smart Tourism</a:t>
            </a:r>
          </a:p>
        </p:txBody>
      </p:sp>
      <p:sp>
        <p:nvSpPr>
          <p:cNvPr id="9" name="Subtitle 8">
            <a:extLst>
              <a:ext uri="{FF2B5EF4-FFF2-40B4-BE49-F238E27FC236}">
                <a16:creationId xmlns:a16="http://schemas.microsoft.com/office/drawing/2014/main" id="{D4AE8C3A-CB2F-844C-883B-A0B403A9CBE5}"/>
              </a:ext>
            </a:extLst>
          </p:cNvPr>
          <p:cNvSpPr>
            <a:spLocks noGrp="1"/>
          </p:cNvSpPr>
          <p:nvPr>
            <p:ph type="subTitle" idx="1"/>
          </p:nvPr>
        </p:nvSpPr>
        <p:spPr/>
        <p:txBody>
          <a:bodyPr>
            <a:noAutofit/>
          </a:bodyPr>
          <a:lstStyle/>
          <a:p>
            <a:r>
              <a:rPr lang="en-US" dirty="0"/>
              <a:t>Organized by Mekong Institute (MI) </a:t>
            </a:r>
          </a:p>
          <a:p>
            <a:r>
              <a:rPr lang="en-US" dirty="0"/>
              <a:t>	Funded by Mekong – Korea Cooperation Fund (MKCF)											</a:t>
            </a:r>
          </a:p>
          <a:p>
            <a:r>
              <a:rPr lang="en-US" dirty="0"/>
              <a:t>    November 2023</a:t>
            </a:r>
          </a:p>
        </p:txBody>
      </p:sp>
      <p:sp>
        <p:nvSpPr>
          <p:cNvPr id="10" name="Text Placeholder 9">
            <a:extLst>
              <a:ext uri="{FF2B5EF4-FFF2-40B4-BE49-F238E27FC236}">
                <a16:creationId xmlns:a16="http://schemas.microsoft.com/office/drawing/2014/main" id="{C146D958-B62E-5842-99C8-85A028B27F56}"/>
              </a:ext>
            </a:extLst>
          </p:cNvPr>
          <p:cNvSpPr>
            <a:spLocks noGrp="1"/>
          </p:cNvSpPr>
          <p:nvPr>
            <p:ph type="body" sz="quarter" idx="10"/>
          </p:nvPr>
        </p:nvSpPr>
        <p:spPr/>
        <p:txBody>
          <a:bodyPr/>
          <a:lstStyle/>
          <a:p>
            <a:r>
              <a:rPr lang="en-US" dirty="0"/>
              <a:t>Training Program</a:t>
            </a:r>
          </a:p>
        </p:txBody>
      </p:sp>
    </p:spTree>
    <p:extLst>
      <p:ext uri="{BB962C8B-B14F-4D97-AF65-F5344CB8AC3E}">
        <p14:creationId xmlns:p14="http://schemas.microsoft.com/office/powerpoint/2010/main" val="1751610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22 October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10</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827960" y="911434"/>
            <a:ext cx="7436223" cy="423267"/>
          </a:xfrm>
        </p:spPr>
        <p:txBody>
          <a:bodyPr/>
          <a:lstStyle/>
          <a:p>
            <a:r>
              <a:rPr lang="en-US" dirty="0">
                <a:latin typeface="Arial Nova" panose="020B0504020202020204" pitchFamily="34" charset="0"/>
              </a:rPr>
              <a:t>Goal Setting Strategies</a:t>
            </a:r>
          </a:p>
        </p:txBody>
      </p:sp>
      <p:sp>
        <p:nvSpPr>
          <p:cNvPr id="10" name="TextBox 9">
            <a:extLst>
              <a:ext uri="{FF2B5EF4-FFF2-40B4-BE49-F238E27FC236}">
                <a16:creationId xmlns:a16="http://schemas.microsoft.com/office/drawing/2014/main" id="{80499847-C620-EFB8-5DE6-F5084D0BD978}"/>
              </a:ext>
            </a:extLst>
          </p:cNvPr>
          <p:cNvSpPr txBox="1"/>
          <p:nvPr/>
        </p:nvSpPr>
        <p:spPr>
          <a:xfrm>
            <a:off x="576469" y="1659285"/>
            <a:ext cx="9780105" cy="3108543"/>
          </a:xfrm>
          <a:prstGeom prst="rect">
            <a:avLst/>
          </a:prstGeom>
          <a:noFill/>
        </p:spPr>
        <p:txBody>
          <a:bodyPr wrap="square">
            <a:spAutoFit/>
          </a:bodyPr>
          <a:lstStyle/>
          <a:p>
            <a:pPr algn="l"/>
            <a:r>
              <a:rPr lang="en-US" sz="2800" b="1" i="0" dirty="0">
                <a:solidFill>
                  <a:srgbClr val="2D2D2D"/>
                </a:solidFill>
                <a:effectLst/>
                <a:latin typeface="Arial Nova" panose="020B0504020202020204" pitchFamily="34" charset="0"/>
              </a:rPr>
              <a:t>2. Make your goal MEASURABLE</a:t>
            </a:r>
          </a:p>
          <a:p>
            <a:pPr algn="l"/>
            <a:endParaRPr lang="en-US" sz="2800" b="1" i="0" dirty="0">
              <a:solidFill>
                <a:srgbClr val="2D2D2D"/>
              </a:solidFill>
              <a:effectLst/>
              <a:latin typeface="Arial Nova" panose="020B0504020202020204" pitchFamily="34" charset="0"/>
            </a:endParaRPr>
          </a:p>
          <a:p>
            <a:pPr algn="l"/>
            <a:r>
              <a:rPr lang="en-US" sz="2800" i="0" dirty="0">
                <a:solidFill>
                  <a:srgbClr val="2D2D2D"/>
                </a:solidFill>
                <a:effectLst/>
                <a:latin typeface="Arial Nova" panose="020B0504020202020204" pitchFamily="34" charset="0"/>
              </a:rPr>
              <a:t>This step in the process prompts you to apply methods of measuring your progress toward achieving your goal. Being measurable also takes into account any actions you would implement to help you further your progress toward your goal.</a:t>
            </a:r>
          </a:p>
        </p:txBody>
      </p:sp>
      <p:pic>
        <p:nvPicPr>
          <p:cNvPr id="3" name="Picture 2" descr="A group of people on surfboards and a target&#10;&#10;Description automatically generated">
            <a:extLst>
              <a:ext uri="{FF2B5EF4-FFF2-40B4-BE49-F238E27FC236}">
                <a16:creationId xmlns:a16="http://schemas.microsoft.com/office/drawing/2014/main" id="{E0306955-B298-8FDB-1D38-53D8384F7A77}"/>
              </a:ext>
            </a:extLst>
          </p:cNvPr>
          <p:cNvPicPr>
            <a:picLocks noChangeAspect="1"/>
          </p:cNvPicPr>
          <p:nvPr/>
        </p:nvPicPr>
        <p:blipFill>
          <a:blip r:embed="rId2"/>
          <a:stretch>
            <a:fillRect/>
          </a:stretch>
        </p:blipFill>
        <p:spPr>
          <a:xfrm>
            <a:off x="8930708" y="4246215"/>
            <a:ext cx="2857500" cy="1905000"/>
          </a:xfrm>
          <a:prstGeom prst="rect">
            <a:avLst/>
          </a:prstGeom>
        </p:spPr>
      </p:pic>
    </p:spTree>
    <p:extLst>
      <p:ext uri="{BB962C8B-B14F-4D97-AF65-F5344CB8AC3E}">
        <p14:creationId xmlns:p14="http://schemas.microsoft.com/office/powerpoint/2010/main" val="171060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22 October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11</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827960" y="911434"/>
            <a:ext cx="7436223" cy="423267"/>
          </a:xfrm>
        </p:spPr>
        <p:txBody>
          <a:bodyPr/>
          <a:lstStyle/>
          <a:p>
            <a:r>
              <a:rPr lang="en-US" dirty="0">
                <a:latin typeface="Arial Nova" panose="020B0504020202020204" pitchFamily="34" charset="0"/>
              </a:rPr>
              <a:t>Goal Setting Strategies</a:t>
            </a:r>
          </a:p>
        </p:txBody>
      </p:sp>
      <p:sp>
        <p:nvSpPr>
          <p:cNvPr id="10" name="TextBox 9">
            <a:extLst>
              <a:ext uri="{FF2B5EF4-FFF2-40B4-BE49-F238E27FC236}">
                <a16:creationId xmlns:a16="http://schemas.microsoft.com/office/drawing/2014/main" id="{80499847-C620-EFB8-5DE6-F5084D0BD978}"/>
              </a:ext>
            </a:extLst>
          </p:cNvPr>
          <p:cNvSpPr txBox="1"/>
          <p:nvPr/>
        </p:nvSpPr>
        <p:spPr>
          <a:xfrm>
            <a:off x="576470" y="1659285"/>
            <a:ext cx="8687714" cy="3970318"/>
          </a:xfrm>
          <a:prstGeom prst="rect">
            <a:avLst/>
          </a:prstGeom>
          <a:noFill/>
        </p:spPr>
        <p:txBody>
          <a:bodyPr wrap="square">
            <a:spAutoFit/>
          </a:bodyPr>
          <a:lstStyle/>
          <a:p>
            <a:pPr algn="l"/>
            <a:r>
              <a:rPr lang="en-US" sz="2800" b="1" i="0" dirty="0">
                <a:solidFill>
                  <a:srgbClr val="2D2D2D"/>
                </a:solidFill>
                <a:effectLst/>
                <a:latin typeface="Arial Nova" panose="020B0504020202020204" pitchFamily="34" charset="0"/>
              </a:rPr>
              <a:t>3. Make your goal ACHIEVABLE</a:t>
            </a:r>
          </a:p>
          <a:p>
            <a:pPr algn="l"/>
            <a:endParaRPr lang="en-US" sz="2800" b="1" i="0" dirty="0">
              <a:solidFill>
                <a:srgbClr val="2D2D2D"/>
              </a:solidFill>
              <a:effectLst/>
              <a:latin typeface="Arial Nova" panose="020B0504020202020204" pitchFamily="34" charset="0"/>
            </a:endParaRPr>
          </a:p>
          <a:p>
            <a:pPr algn="l"/>
            <a:r>
              <a:rPr lang="en-US" sz="2800" i="0" dirty="0">
                <a:solidFill>
                  <a:srgbClr val="2D2D2D"/>
                </a:solidFill>
                <a:effectLst/>
                <a:latin typeface="Arial Nova" panose="020B0504020202020204" pitchFamily="34" charset="0"/>
              </a:rPr>
              <a:t>This aspect of the strategy relates to your goal being achievable. Do you have the resources and time needed to achieve the goal? This may include gathering necessary data, asking team members for help and learning new skills. You're more likely to be successful in your goal once it is specific, measurable and deemed achievable.</a:t>
            </a:r>
          </a:p>
        </p:txBody>
      </p:sp>
      <p:pic>
        <p:nvPicPr>
          <p:cNvPr id="3" name="Picture 2" descr="A group of people on surfboards and a target&#10;&#10;Description automatically generated">
            <a:extLst>
              <a:ext uri="{FF2B5EF4-FFF2-40B4-BE49-F238E27FC236}">
                <a16:creationId xmlns:a16="http://schemas.microsoft.com/office/drawing/2014/main" id="{AF0F9254-9513-0CD2-8705-3877A6DFD07A}"/>
              </a:ext>
            </a:extLst>
          </p:cNvPr>
          <p:cNvPicPr>
            <a:picLocks noChangeAspect="1"/>
          </p:cNvPicPr>
          <p:nvPr/>
        </p:nvPicPr>
        <p:blipFill>
          <a:blip r:embed="rId2"/>
          <a:stretch>
            <a:fillRect/>
          </a:stretch>
        </p:blipFill>
        <p:spPr>
          <a:xfrm>
            <a:off x="9306452" y="4143492"/>
            <a:ext cx="2857500" cy="1905000"/>
          </a:xfrm>
          <a:prstGeom prst="rect">
            <a:avLst/>
          </a:prstGeom>
        </p:spPr>
      </p:pic>
    </p:spTree>
    <p:extLst>
      <p:ext uri="{BB962C8B-B14F-4D97-AF65-F5344CB8AC3E}">
        <p14:creationId xmlns:p14="http://schemas.microsoft.com/office/powerpoint/2010/main" val="3709261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22 October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12</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827960" y="911434"/>
            <a:ext cx="7436223" cy="423267"/>
          </a:xfrm>
        </p:spPr>
        <p:txBody>
          <a:bodyPr/>
          <a:lstStyle/>
          <a:p>
            <a:r>
              <a:rPr lang="en-US" dirty="0">
                <a:latin typeface="Arial Nova" panose="020B0504020202020204" pitchFamily="34" charset="0"/>
              </a:rPr>
              <a:t>Goal Setting Strategies</a:t>
            </a:r>
          </a:p>
        </p:txBody>
      </p:sp>
      <p:sp>
        <p:nvSpPr>
          <p:cNvPr id="10" name="TextBox 9">
            <a:extLst>
              <a:ext uri="{FF2B5EF4-FFF2-40B4-BE49-F238E27FC236}">
                <a16:creationId xmlns:a16="http://schemas.microsoft.com/office/drawing/2014/main" id="{80499847-C620-EFB8-5DE6-F5084D0BD978}"/>
              </a:ext>
            </a:extLst>
          </p:cNvPr>
          <p:cNvSpPr txBox="1"/>
          <p:nvPr/>
        </p:nvSpPr>
        <p:spPr>
          <a:xfrm>
            <a:off x="576469" y="1659285"/>
            <a:ext cx="9780105" cy="2677656"/>
          </a:xfrm>
          <a:prstGeom prst="rect">
            <a:avLst/>
          </a:prstGeom>
          <a:noFill/>
        </p:spPr>
        <p:txBody>
          <a:bodyPr wrap="square">
            <a:spAutoFit/>
          </a:bodyPr>
          <a:lstStyle/>
          <a:p>
            <a:pPr algn="l"/>
            <a:r>
              <a:rPr lang="en-US" sz="2800" b="1" i="0" dirty="0">
                <a:solidFill>
                  <a:srgbClr val="2D2D2D"/>
                </a:solidFill>
                <a:effectLst/>
                <a:latin typeface="Arial Nova" panose="020B0504020202020204" pitchFamily="34" charset="0"/>
              </a:rPr>
              <a:t>4. Make your goal RELEVANT</a:t>
            </a:r>
          </a:p>
          <a:p>
            <a:pPr algn="l"/>
            <a:endParaRPr lang="en-US" sz="2800" b="1" i="0" dirty="0">
              <a:solidFill>
                <a:srgbClr val="2D2D2D"/>
              </a:solidFill>
              <a:effectLst/>
              <a:latin typeface="Arial Nova" panose="020B0504020202020204" pitchFamily="34" charset="0"/>
            </a:endParaRPr>
          </a:p>
          <a:p>
            <a:pPr algn="l"/>
            <a:r>
              <a:rPr lang="en-US" sz="2800" i="0" dirty="0">
                <a:solidFill>
                  <a:srgbClr val="2D2D2D"/>
                </a:solidFill>
                <a:effectLst/>
                <a:latin typeface="Arial Nova" panose="020B0504020202020204" pitchFamily="34" charset="0"/>
              </a:rPr>
              <a:t>A relevant goal will directly contribute to successful results. Keep in mind that every action you take should move you closer to your goal. In our example, a relevant goal will directly reduce expenses.</a:t>
            </a:r>
          </a:p>
        </p:txBody>
      </p:sp>
      <p:pic>
        <p:nvPicPr>
          <p:cNvPr id="3" name="Picture 2" descr="A group of people on surfboards and a target&#10;&#10;Description automatically generated">
            <a:extLst>
              <a:ext uri="{FF2B5EF4-FFF2-40B4-BE49-F238E27FC236}">
                <a16:creationId xmlns:a16="http://schemas.microsoft.com/office/drawing/2014/main" id="{C9F6B7BB-2055-6F1E-BFEE-73ABA495CF53}"/>
              </a:ext>
            </a:extLst>
          </p:cNvPr>
          <p:cNvPicPr>
            <a:picLocks noChangeAspect="1"/>
          </p:cNvPicPr>
          <p:nvPr/>
        </p:nvPicPr>
        <p:blipFill>
          <a:blip r:embed="rId2"/>
          <a:stretch>
            <a:fillRect/>
          </a:stretch>
        </p:blipFill>
        <p:spPr>
          <a:xfrm>
            <a:off x="8429606" y="4041566"/>
            <a:ext cx="2857500" cy="1905000"/>
          </a:xfrm>
          <a:prstGeom prst="rect">
            <a:avLst/>
          </a:prstGeom>
        </p:spPr>
      </p:pic>
    </p:spTree>
    <p:extLst>
      <p:ext uri="{BB962C8B-B14F-4D97-AF65-F5344CB8AC3E}">
        <p14:creationId xmlns:p14="http://schemas.microsoft.com/office/powerpoint/2010/main" val="2023201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22 October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13</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827960" y="911434"/>
            <a:ext cx="7436223" cy="423267"/>
          </a:xfrm>
        </p:spPr>
        <p:txBody>
          <a:bodyPr/>
          <a:lstStyle/>
          <a:p>
            <a:r>
              <a:rPr lang="en-US" dirty="0">
                <a:latin typeface="Arial Nova" panose="020B0504020202020204" pitchFamily="34" charset="0"/>
              </a:rPr>
              <a:t>Goal Setting Strategies</a:t>
            </a:r>
          </a:p>
        </p:txBody>
      </p:sp>
      <p:sp>
        <p:nvSpPr>
          <p:cNvPr id="10" name="TextBox 9">
            <a:extLst>
              <a:ext uri="{FF2B5EF4-FFF2-40B4-BE49-F238E27FC236}">
                <a16:creationId xmlns:a16="http://schemas.microsoft.com/office/drawing/2014/main" id="{80499847-C620-EFB8-5DE6-F5084D0BD978}"/>
              </a:ext>
            </a:extLst>
          </p:cNvPr>
          <p:cNvSpPr txBox="1"/>
          <p:nvPr/>
        </p:nvSpPr>
        <p:spPr>
          <a:xfrm>
            <a:off x="576469" y="1659285"/>
            <a:ext cx="9780105" cy="3539430"/>
          </a:xfrm>
          <a:prstGeom prst="rect">
            <a:avLst/>
          </a:prstGeom>
          <a:noFill/>
        </p:spPr>
        <p:txBody>
          <a:bodyPr wrap="square">
            <a:spAutoFit/>
          </a:bodyPr>
          <a:lstStyle/>
          <a:p>
            <a:pPr algn="l"/>
            <a:r>
              <a:rPr lang="en-US" sz="2800" b="1" i="0" dirty="0">
                <a:solidFill>
                  <a:srgbClr val="2D2D2D"/>
                </a:solidFill>
                <a:effectLst/>
                <a:latin typeface="Arial Nova" panose="020B0504020202020204" pitchFamily="34" charset="0"/>
              </a:rPr>
              <a:t>5. Make your goal TIME-BASED</a:t>
            </a:r>
          </a:p>
          <a:p>
            <a:pPr algn="l"/>
            <a:endParaRPr lang="en-US" sz="2800" b="1" i="0" dirty="0">
              <a:solidFill>
                <a:srgbClr val="2D2D2D"/>
              </a:solidFill>
              <a:effectLst/>
              <a:latin typeface="Arial Nova" panose="020B0504020202020204" pitchFamily="34" charset="0"/>
            </a:endParaRPr>
          </a:p>
          <a:p>
            <a:pPr algn="l"/>
            <a:r>
              <a:rPr lang="en-US" sz="2800" i="0" dirty="0">
                <a:solidFill>
                  <a:srgbClr val="2D2D2D"/>
                </a:solidFill>
                <a:effectLst/>
                <a:latin typeface="Arial Nova" panose="020B0504020202020204" pitchFamily="34" charset="0"/>
              </a:rPr>
              <a:t>A time-based goal has a specific time deadline. You’ll want to determine if your goal is a short-term or long-term goal (or a combination of both). Your timeline should also be realistic and allow you plenty of opportunities to make adjustments to your goal regarding its relevance, specificity and achievability. </a:t>
            </a:r>
          </a:p>
        </p:txBody>
      </p:sp>
      <p:pic>
        <p:nvPicPr>
          <p:cNvPr id="3" name="Picture 2" descr="A group of people on surfboards and a target&#10;&#10;Description automatically generated">
            <a:extLst>
              <a:ext uri="{FF2B5EF4-FFF2-40B4-BE49-F238E27FC236}">
                <a16:creationId xmlns:a16="http://schemas.microsoft.com/office/drawing/2014/main" id="{B36AB92F-E498-08B8-58B6-97CA9B0E3E77}"/>
              </a:ext>
            </a:extLst>
          </p:cNvPr>
          <p:cNvPicPr>
            <a:picLocks noChangeAspect="1"/>
          </p:cNvPicPr>
          <p:nvPr/>
        </p:nvPicPr>
        <p:blipFill>
          <a:blip r:embed="rId2"/>
          <a:stretch>
            <a:fillRect/>
          </a:stretch>
        </p:blipFill>
        <p:spPr>
          <a:xfrm>
            <a:off x="8758031" y="4352610"/>
            <a:ext cx="2857500" cy="1905000"/>
          </a:xfrm>
          <a:prstGeom prst="rect">
            <a:avLst/>
          </a:prstGeom>
        </p:spPr>
      </p:pic>
    </p:spTree>
    <p:extLst>
      <p:ext uri="{BB962C8B-B14F-4D97-AF65-F5344CB8AC3E}">
        <p14:creationId xmlns:p14="http://schemas.microsoft.com/office/powerpoint/2010/main" val="2433812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506670" y="1996476"/>
            <a:ext cx="11178659" cy="1432524"/>
          </a:xfrm>
        </p:spPr>
        <p:txBody>
          <a:bodyPr>
            <a:normAutofit/>
          </a:bodyPr>
          <a:lstStyle/>
          <a:p>
            <a:pPr marL="0" indent="0">
              <a:buNone/>
            </a:pPr>
            <a:r>
              <a:rPr lang="en-US" sz="2600" dirty="0">
                <a:latin typeface="Arial Nova" panose="020B0504020202020204" pitchFamily="34" charset="0"/>
              </a:rPr>
              <a:t>Strategic management is the process of planning, monitoring, analysis, and assessment of all necessities an organization needs to meet its aims</a:t>
            </a: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21 October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14</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962659" y="1099586"/>
            <a:ext cx="7436223" cy="423267"/>
          </a:xfrm>
        </p:spPr>
        <p:txBody>
          <a:bodyPr/>
          <a:lstStyle/>
          <a:p>
            <a:r>
              <a:rPr lang="en-US" sz="3200" dirty="0">
                <a:latin typeface="Arial Nova" panose="020B0504020202020204" pitchFamily="34" charset="0"/>
              </a:rPr>
              <a:t>The Essence of Strategy and Strategic Skills</a:t>
            </a:r>
          </a:p>
        </p:txBody>
      </p:sp>
      <p:pic>
        <p:nvPicPr>
          <p:cNvPr id="3" name="Picture 2">
            <a:extLst>
              <a:ext uri="{FF2B5EF4-FFF2-40B4-BE49-F238E27FC236}">
                <a16:creationId xmlns:a16="http://schemas.microsoft.com/office/drawing/2014/main" id="{45B16151-BE9E-3890-C814-707DB3574109}"/>
              </a:ext>
            </a:extLst>
          </p:cNvPr>
          <p:cNvPicPr>
            <a:picLocks noChangeAspect="1"/>
          </p:cNvPicPr>
          <p:nvPr/>
        </p:nvPicPr>
        <p:blipFill>
          <a:blip r:embed="rId2"/>
          <a:srcRect/>
          <a:stretch/>
        </p:blipFill>
        <p:spPr>
          <a:xfrm>
            <a:off x="2917628" y="2984896"/>
            <a:ext cx="6481254" cy="3645705"/>
          </a:xfrm>
          <a:prstGeom prst="rect">
            <a:avLst/>
          </a:prstGeom>
          <a:effectLst>
            <a:softEdge rad="130419"/>
          </a:effectLst>
        </p:spPr>
      </p:pic>
    </p:spTree>
    <p:extLst>
      <p:ext uri="{BB962C8B-B14F-4D97-AF65-F5344CB8AC3E}">
        <p14:creationId xmlns:p14="http://schemas.microsoft.com/office/powerpoint/2010/main" val="3539687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21 October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15</a:t>
            </a:fld>
            <a:endParaRPr lang="en-US" sz="800" dirty="0">
              <a:solidFill>
                <a:srgbClr val="949494"/>
              </a:solidFill>
            </a:endParaRPr>
          </a:p>
        </p:txBody>
      </p:sp>
      <p:sp>
        <p:nvSpPr>
          <p:cNvPr id="7" name="Title 1">
            <a:extLst>
              <a:ext uri="{FF2B5EF4-FFF2-40B4-BE49-F238E27FC236}">
                <a16:creationId xmlns:a16="http://schemas.microsoft.com/office/drawing/2014/main" id="{39798948-1475-B53F-93C1-336BF6BD696A}"/>
              </a:ext>
            </a:extLst>
          </p:cNvPr>
          <p:cNvSpPr>
            <a:spLocks noGrp="1"/>
          </p:cNvSpPr>
          <p:nvPr>
            <p:ph type="title"/>
          </p:nvPr>
        </p:nvSpPr>
        <p:spPr>
          <a:xfrm>
            <a:off x="2103504" y="1023984"/>
            <a:ext cx="7436223" cy="423267"/>
          </a:xfrm>
        </p:spPr>
        <p:txBody>
          <a:bodyPr/>
          <a:lstStyle/>
          <a:p>
            <a:r>
              <a:rPr lang="en-US" sz="2600" dirty="0">
                <a:latin typeface="Arial Nova" panose="020B0504020202020204" pitchFamily="34" charset="0"/>
              </a:rPr>
              <a:t>The Essence of Strategy and Strategic Skills</a:t>
            </a:r>
            <a:br>
              <a:rPr lang="en-US" sz="2600" dirty="0">
                <a:latin typeface="Arial Nova" panose="020B0504020202020204" pitchFamily="34" charset="0"/>
              </a:rPr>
            </a:br>
            <a:endParaRPr lang="en-US" sz="2600" dirty="0">
              <a:latin typeface="Arial Nova" panose="020B0504020202020204" pitchFamily="34" charset="0"/>
            </a:endParaRPr>
          </a:p>
        </p:txBody>
      </p:sp>
      <p:sp>
        <p:nvSpPr>
          <p:cNvPr id="3" name="TextBox 2">
            <a:extLst>
              <a:ext uri="{FF2B5EF4-FFF2-40B4-BE49-F238E27FC236}">
                <a16:creationId xmlns:a16="http://schemas.microsoft.com/office/drawing/2014/main" id="{C3653D44-E7B2-0F18-709F-19B0E5224B84}"/>
              </a:ext>
            </a:extLst>
          </p:cNvPr>
          <p:cNvSpPr txBox="1"/>
          <p:nvPr/>
        </p:nvSpPr>
        <p:spPr>
          <a:xfrm>
            <a:off x="304600" y="1646034"/>
            <a:ext cx="11582799" cy="2677656"/>
          </a:xfrm>
          <a:prstGeom prst="rect">
            <a:avLst/>
          </a:prstGeom>
          <a:noFill/>
        </p:spPr>
        <p:txBody>
          <a:bodyPr wrap="square">
            <a:spAutoFit/>
          </a:bodyPr>
          <a:lstStyle/>
          <a:p>
            <a:r>
              <a:rPr lang="en-US" sz="2800" b="0" i="0" dirty="0">
                <a:solidFill>
                  <a:srgbClr val="2D2D2D"/>
                </a:solidFill>
                <a:effectLst/>
                <a:latin typeface="Arial Nova" panose="020B0504020202020204" pitchFamily="34" charset="0"/>
              </a:rPr>
              <a:t>Strategic skills are abilities you can develop to help you think strategically and innovatively. These skills can help you adapt depending on the situation you're facing. Rather than being specific to an occupation or position, strategic skills focus on the personal and communicative abilities individuals need to thrive in a productive work environment.</a:t>
            </a:r>
            <a:endParaRPr lang="en-KR" sz="2800" dirty="0">
              <a:latin typeface="Arial Nova" panose="020B0504020202020204" pitchFamily="34" charset="0"/>
            </a:endParaRPr>
          </a:p>
        </p:txBody>
      </p:sp>
      <p:pic>
        <p:nvPicPr>
          <p:cNvPr id="5" name="Picture 4" descr="Several hands holding a puzzle piece&#10;&#10;Description automatically generated">
            <a:extLst>
              <a:ext uri="{FF2B5EF4-FFF2-40B4-BE49-F238E27FC236}">
                <a16:creationId xmlns:a16="http://schemas.microsoft.com/office/drawing/2014/main" id="{E72093F7-7312-3F57-A173-397F26443BFF}"/>
              </a:ext>
            </a:extLst>
          </p:cNvPr>
          <p:cNvPicPr>
            <a:picLocks noChangeAspect="1"/>
          </p:cNvPicPr>
          <p:nvPr/>
        </p:nvPicPr>
        <p:blipFill>
          <a:blip r:embed="rId2"/>
          <a:stretch>
            <a:fillRect/>
          </a:stretch>
        </p:blipFill>
        <p:spPr>
          <a:xfrm>
            <a:off x="4076782" y="3960810"/>
            <a:ext cx="4038434" cy="2677657"/>
          </a:xfrm>
          <a:prstGeom prst="rect">
            <a:avLst/>
          </a:prstGeom>
          <a:effectLst>
            <a:softEdge rad="136441"/>
          </a:effectLst>
        </p:spPr>
      </p:pic>
    </p:spTree>
    <p:extLst>
      <p:ext uri="{BB962C8B-B14F-4D97-AF65-F5344CB8AC3E}">
        <p14:creationId xmlns:p14="http://schemas.microsoft.com/office/powerpoint/2010/main" val="1761294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506670" y="2215181"/>
            <a:ext cx="11178659" cy="1959254"/>
          </a:xfrm>
        </p:spPr>
        <p:txBody>
          <a:bodyPr>
            <a:normAutofit lnSpcReduction="10000"/>
          </a:bodyPr>
          <a:lstStyle/>
          <a:p>
            <a:pPr marL="0" indent="0">
              <a:buNone/>
            </a:pPr>
            <a:r>
              <a:rPr lang="en-US" sz="2600" dirty="0">
                <a:latin typeface="Arial Nova" panose="020B0504020202020204" pitchFamily="34" charset="0"/>
              </a:rPr>
              <a:t>Planning is the first primary function of management that precedes all other functions. The planning function involves the decision of what to do and how it is to be done?</a:t>
            </a:r>
          </a:p>
          <a:p>
            <a:pPr marL="0" indent="0">
              <a:buNone/>
            </a:pPr>
            <a:r>
              <a:rPr lang="en-US" sz="2600" dirty="0">
                <a:latin typeface="Arial Nova" panose="020B0504020202020204" pitchFamily="34" charset="0"/>
              </a:rPr>
              <a:t>So, managers focus a lot of their attention on planning and the planning process.</a:t>
            </a: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21 October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16</a:t>
            </a:fld>
            <a:endParaRPr lang="en-US" sz="800" dirty="0">
              <a:solidFill>
                <a:srgbClr val="949494"/>
              </a:solidFill>
            </a:endParaRPr>
          </a:p>
        </p:txBody>
      </p:sp>
      <p:pic>
        <p:nvPicPr>
          <p:cNvPr id="5" name="Picture 4">
            <a:extLst>
              <a:ext uri="{FF2B5EF4-FFF2-40B4-BE49-F238E27FC236}">
                <a16:creationId xmlns:a16="http://schemas.microsoft.com/office/drawing/2014/main" id="{B0A441F9-55B2-B805-1F50-714F0F196F25}"/>
              </a:ext>
            </a:extLst>
          </p:cNvPr>
          <p:cNvPicPr>
            <a:picLocks noChangeAspect="1"/>
          </p:cNvPicPr>
          <p:nvPr/>
        </p:nvPicPr>
        <p:blipFill>
          <a:blip r:embed="rId2"/>
          <a:srcRect/>
          <a:stretch/>
        </p:blipFill>
        <p:spPr>
          <a:xfrm>
            <a:off x="4153195" y="3989811"/>
            <a:ext cx="5321592" cy="2283531"/>
          </a:xfrm>
          <a:prstGeom prst="rect">
            <a:avLst/>
          </a:prstGeom>
          <a:effectLst>
            <a:softEdge rad="130419"/>
          </a:effectLst>
        </p:spPr>
      </p:pic>
      <p:sp>
        <p:nvSpPr>
          <p:cNvPr id="8" name="Title 1">
            <a:extLst>
              <a:ext uri="{FF2B5EF4-FFF2-40B4-BE49-F238E27FC236}">
                <a16:creationId xmlns:a16="http://schemas.microsoft.com/office/drawing/2014/main" id="{19991AE2-04E5-973B-51BC-590B8108B265}"/>
              </a:ext>
            </a:extLst>
          </p:cNvPr>
          <p:cNvSpPr txBox="1">
            <a:spLocks/>
          </p:cNvSpPr>
          <p:nvPr/>
        </p:nvSpPr>
        <p:spPr>
          <a:xfrm>
            <a:off x="1842247" y="1397209"/>
            <a:ext cx="7436223" cy="42326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3200" dirty="0">
                <a:latin typeface="Arial Nova" panose="020B0504020202020204" pitchFamily="34" charset="0"/>
              </a:rPr>
              <a:t>Stages of Planning</a:t>
            </a:r>
          </a:p>
        </p:txBody>
      </p:sp>
    </p:spTree>
    <p:extLst>
      <p:ext uri="{BB962C8B-B14F-4D97-AF65-F5344CB8AC3E}">
        <p14:creationId xmlns:p14="http://schemas.microsoft.com/office/powerpoint/2010/main" val="1139687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1043383" y="2030545"/>
            <a:ext cx="4323747" cy="3430246"/>
          </a:xfrm>
        </p:spPr>
        <p:txBody>
          <a:bodyPr>
            <a:normAutofit/>
          </a:bodyPr>
          <a:lstStyle/>
          <a:p>
            <a:r>
              <a:rPr lang="en-US" sz="2600" dirty="0">
                <a:latin typeface="Arial Nova" panose="020B0504020202020204" pitchFamily="34" charset="0"/>
              </a:rPr>
              <a:t>Set Goals.</a:t>
            </a:r>
          </a:p>
          <a:p>
            <a:r>
              <a:rPr lang="en-US" sz="2600" dirty="0">
                <a:latin typeface="Arial Nova" panose="020B0504020202020204" pitchFamily="34" charset="0"/>
              </a:rPr>
              <a:t>Gather Data</a:t>
            </a:r>
          </a:p>
          <a:p>
            <a:r>
              <a:rPr lang="en-US" sz="2600" dirty="0">
                <a:latin typeface="Arial Nova" panose="020B0504020202020204" pitchFamily="34" charset="0"/>
              </a:rPr>
              <a:t>Analyze Data</a:t>
            </a:r>
          </a:p>
          <a:p>
            <a:r>
              <a:rPr lang="en-US" sz="2600" dirty="0">
                <a:latin typeface="Arial Nova" panose="020B0504020202020204" pitchFamily="34" charset="0"/>
              </a:rPr>
              <a:t>Create Plan</a:t>
            </a:r>
          </a:p>
          <a:p>
            <a:r>
              <a:rPr lang="en-US" sz="2600" dirty="0">
                <a:latin typeface="Arial Nova" panose="020B0504020202020204" pitchFamily="34" charset="0"/>
              </a:rPr>
              <a:t>Implement Plan</a:t>
            </a:r>
          </a:p>
          <a:p>
            <a:r>
              <a:rPr lang="en-US" sz="2600" dirty="0">
                <a:latin typeface="Arial Nova" panose="020B0504020202020204" pitchFamily="34" charset="0"/>
              </a:rPr>
              <a:t>Monitor Plan</a:t>
            </a:r>
          </a:p>
          <a:p>
            <a:pPr marL="0" indent="0">
              <a:buNone/>
            </a:pPr>
            <a:endParaRPr lang="en-US" sz="2600" dirty="0">
              <a:latin typeface="Arial Nova" panose="020B0504020202020204" pitchFamily="34" charset="0"/>
            </a:endParaRP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21 October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17</a:t>
            </a:fld>
            <a:endParaRPr lang="en-US" sz="800" dirty="0">
              <a:solidFill>
                <a:srgbClr val="949494"/>
              </a:solidFill>
            </a:endParaRPr>
          </a:p>
        </p:txBody>
      </p:sp>
      <p:pic>
        <p:nvPicPr>
          <p:cNvPr id="5" name="Picture 4">
            <a:extLst>
              <a:ext uri="{FF2B5EF4-FFF2-40B4-BE49-F238E27FC236}">
                <a16:creationId xmlns:a16="http://schemas.microsoft.com/office/drawing/2014/main" id="{B0A441F9-55B2-B805-1F50-714F0F196F25}"/>
              </a:ext>
            </a:extLst>
          </p:cNvPr>
          <p:cNvPicPr>
            <a:picLocks noChangeAspect="1"/>
          </p:cNvPicPr>
          <p:nvPr/>
        </p:nvPicPr>
        <p:blipFill>
          <a:blip r:embed="rId2"/>
          <a:srcRect/>
          <a:stretch/>
        </p:blipFill>
        <p:spPr>
          <a:xfrm>
            <a:off x="6996295" y="1315467"/>
            <a:ext cx="5028000" cy="4860401"/>
          </a:xfrm>
          <a:prstGeom prst="rect">
            <a:avLst/>
          </a:prstGeom>
          <a:effectLst>
            <a:softEdge rad="130419"/>
          </a:effectLst>
        </p:spPr>
      </p:pic>
      <p:sp>
        <p:nvSpPr>
          <p:cNvPr id="8" name="Title 1">
            <a:extLst>
              <a:ext uri="{FF2B5EF4-FFF2-40B4-BE49-F238E27FC236}">
                <a16:creationId xmlns:a16="http://schemas.microsoft.com/office/drawing/2014/main" id="{19991AE2-04E5-973B-51BC-590B8108B265}"/>
              </a:ext>
            </a:extLst>
          </p:cNvPr>
          <p:cNvSpPr txBox="1">
            <a:spLocks/>
          </p:cNvSpPr>
          <p:nvPr/>
        </p:nvSpPr>
        <p:spPr>
          <a:xfrm>
            <a:off x="1822369" y="981807"/>
            <a:ext cx="7436223" cy="42326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3200" dirty="0">
                <a:latin typeface="Arial Nova" panose="020B0504020202020204" pitchFamily="34" charset="0"/>
              </a:rPr>
              <a:t>Stages of Planning</a:t>
            </a:r>
          </a:p>
        </p:txBody>
      </p:sp>
    </p:spTree>
    <p:extLst>
      <p:ext uri="{BB962C8B-B14F-4D97-AF65-F5344CB8AC3E}">
        <p14:creationId xmlns:p14="http://schemas.microsoft.com/office/powerpoint/2010/main" val="2528146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165846" y="1839532"/>
            <a:ext cx="11860307" cy="2144717"/>
          </a:xfrm>
        </p:spPr>
        <p:txBody>
          <a:bodyPr>
            <a:normAutofit/>
          </a:bodyPr>
          <a:lstStyle/>
          <a:p>
            <a:pPr marL="0" indent="0">
              <a:buNone/>
            </a:pPr>
            <a:r>
              <a:rPr lang="en-US" sz="2600" dirty="0">
                <a:latin typeface="Arial Nova" panose="020B0504020202020204" pitchFamily="34" charset="0"/>
              </a:rPr>
              <a:t>Promoting higher-end tourism within the Annapurna Conservation Area (ACA) and identifying private sector investment opportunities.</a:t>
            </a:r>
          </a:p>
          <a:p>
            <a:pPr marL="0" indent="0">
              <a:buNone/>
            </a:pPr>
            <a:endParaRPr lang="en-US" sz="2600" dirty="0">
              <a:latin typeface="Arial Nova" panose="020B0504020202020204" pitchFamily="34" charset="0"/>
            </a:endParaRP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21 October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18</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954215" y="1005323"/>
            <a:ext cx="7436223" cy="423267"/>
          </a:xfrm>
        </p:spPr>
        <p:txBody>
          <a:bodyPr/>
          <a:lstStyle/>
          <a:p>
            <a:r>
              <a:rPr lang="en-US" sz="3200" dirty="0">
                <a:latin typeface="Arial Nova" panose="020B0504020202020204" pitchFamily="34" charset="0"/>
              </a:rPr>
              <a:t>Successful Planning Cases</a:t>
            </a:r>
          </a:p>
        </p:txBody>
      </p:sp>
      <p:pic>
        <p:nvPicPr>
          <p:cNvPr id="3" name="Picture 2">
            <a:extLst>
              <a:ext uri="{FF2B5EF4-FFF2-40B4-BE49-F238E27FC236}">
                <a16:creationId xmlns:a16="http://schemas.microsoft.com/office/drawing/2014/main" id="{E2A8C4BA-9F24-5E11-D140-F73B3B4B9AF4}"/>
              </a:ext>
            </a:extLst>
          </p:cNvPr>
          <p:cNvPicPr>
            <a:picLocks noChangeAspect="1"/>
          </p:cNvPicPr>
          <p:nvPr/>
        </p:nvPicPr>
        <p:blipFill>
          <a:blip r:embed="rId2"/>
          <a:srcRect/>
          <a:stretch/>
        </p:blipFill>
        <p:spPr>
          <a:xfrm>
            <a:off x="2593120" y="3078659"/>
            <a:ext cx="7005758" cy="2774018"/>
          </a:xfrm>
          <a:prstGeom prst="rect">
            <a:avLst/>
          </a:prstGeom>
          <a:effectLst>
            <a:softEdge rad="128051"/>
          </a:effectLst>
        </p:spPr>
      </p:pic>
    </p:spTree>
    <p:extLst>
      <p:ext uri="{BB962C8B-B14F-4D97-AF65-F5344CB8AC3E}">
        <p14:creationId xmlns:p14="http://schemas.microsoft.com/office/powerpoint/2010/main" val="1460508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165846" y="1839532"/>
            <a:ext cx="11860307" cy="2144717"/>
          </a:xfrm>
        </p:spPr>
        <p:txBody>
          <a:bodyPr>
            <a:normAutofit/>
          </a:bodyPr>
          <a:lstStyle/>
          <a:p>
            <a:pPr marL="0" indent="0">
              <a:buNone/>
            </a:pPr>
            <a:r>
              <a:rPr lang="en-US" sz="2600" dirty="0">
                <a:latin typeface="Arial Nova" panose="020B0504020202020204" pitchFamily="34" charset="0"/>
              </a:rPr>
              <a:t>1. Supporting heritage villages to provide diversified offer in Lower Mustang through identifying specific investment concepts and developing investment pitchbooks to be taken to market</a:t>
            </a:r>
          </a:p>
          <a:p>
            <a:pPr marL="0" indent="0">
              <a:buNone/>
            </a:pPr>
            <a:r>
              <a:rPr lang="en-US" sz="2600" dirty="0">
                <a:latin typeface="Arial Nova" panose="020B0504020202020204" pitchFamily="34" charset="0"/>
              </a:rPr>
              <a:t>2. Supporting linkages to market leaders for higher-end resorts and franchise opportunities along new trails in </a:t>
            </a:r>
            <a:r>
              <a:rPr lang="en-US" sz="2600" dirty="0" err="1">
                <a:latin typeface="Arial Nova" panose="020B0504020202020204" pitchFamily="34" charset="0"/>
              </a:rPr>
              <a:t>Manang</a:t>
            </a:r>
            <a:r>
              <a:rPr lang="en-US" sz="2600" dirty="0">
                <a:latin typeface="Arial Nova" panose="020B0504020202020204" pitchFamily="34" charset="0"/>
              </a:rPr>
              <a:t>.</a:t>
            </a: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22 October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19</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954215" y="1005323"/>
            <a:ext cx="7436223" cy="423267"/>
          </a:xfrm>
        </p:spPr>
        <p:txBody>
          <a:bodyPr/>
          <a:lstStyle/>
          <a:p>
            <a:r>
              <a:rPr lang="en-US" sz="3200" dirty="0">
                <a:latin typeface="Arial Nova" panose="020B0504020202020204" pitchFamily="34" charset="0"/>
              </a:rPr>
              <a:t>Successful Planning Cases</a:t>
            </a:r>
          </a:p>
        </p:txBody>
      </p:sp>
      <p:pic>
        <p:nvPicPr>
          <p:cNvPr id="3" name="Picture 2">
            <a:extLst>
              <a:ext uri="{FF2B5EF4-FFF2-40B4-BE49-F238E27FC236}">
                <a16:creationId xmlns:a16="http://schemas.microsoft.com/office/drawing/2014/main" id="{E2A8C4BA-9F24-5E11-D140-F73B3B4B9AF4}"/>
              </a:ext>
            </a:extLst>
          </p:cNvPr>
          <p:cNvPicPr>
            <a:picLocks noChangeAspect="1"/>
          </p:cNvPicPr>
          <p:nvPr/>
        </p:nvPicPr>
        <p:blipFill>
          <a:blip r:embed="rId2"/>
          <a:srcRect/>
          <a:stretch/>
        </p:blipFill>
        <p:spPr>
          <a:xfrm>
            <a:off x="3681951" y="4168990"/>
            <a:ext cx="5294657" cy="2096486"/>
          </a:xfrm>
          <a:prstGeom prst="rect">
            <a:avLst/>
          </a:prstGeom>
          <a:effectLst>
            <a:softEdge rad="128051"/>
          </a:effectLst>
        </p:spPr>
      </p:pic>
    </p:spTree>
    <p:extLst>
      <p:ext uri="{BB962C8B-B14F-4D97-AF65-F5344CB8AC3E}">
        <p14:creationId xmlns:p14="http://schemas.microsoft.com/office/powerpoint/2010/main" val="509961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4CAB3A9-8471-9B40-84C0-6E7CD1498269}"/>
              </a:ext>
            </a:extLst>
          </p:cNvPr>
          <p:cNvPicPr>
            <a:picLocks noChangeAspect="1"/>
          </p:cNvPicPr>
          <p:nvPr/>
        </p:nvPicPr>
        <p:blipFill>
          <a:blip r:embed="rId2"/>
          <a:srcRect t="9471" b="9471"/>
          <a:stretch/>
        </p:blipFill>
        <p:spPr>
          <a:xfrm>
            <a:off x="378823" y="336331"/>
            <a:ext cx="11416937" cy="6169572"/>
          </a:xfrm>
          <a:prstGeom prst="rect">
            <a:avLst/>
          </a:prstGeom>
        </p:spPr>
      </p:pic>
      <p:pic>
        <p:nvPicPr>
          <p:cNvPr id="4" name="Picture 3">
            <a:extLst>
              <a:ext uri="{FF2B5EF4-FFF2-40B4-BE49-F238E27FC236}">
                <a16:creationId xmlns:a16="http://schemas.microsoft.com/office/drawing/2014/main" id="{47DF4CDB-FD67-314A-AD54-EBF29A4961B2}"/>
              </a:ext>
            </a:extLst>
          </p:cNvPr>
          <p:cNvPicPr>
            <a:picLocks noChangeAspect="1"/>
          </p:cNvPicPr>
          <p:nvPr/>
        </p:nvPicPr>
        <p:blipFill>
          <a:blip r:embed="rId3"/>
          <a:stretch>
            <a:fillRect/>
          </a:stretch>
        </p:blipFill>
        <p:spPr>
          <a:xfrm>
            <a:off x="-10510" y="3450020"/>
            <a:ext cx="4925870" cy="3429000"/>
          </a:xfrm>
          <a:prstGeom prst="rect">
            <a:avLst/>
          </a:prstGeom>
        </p:spPr>
      </p:pic>
      <p:sp>
        <p:nvSpPr>
          <p:cNvPr id="7" name="Oval 6">
            <a:extLst>
              <a:ext uri="{FF2B5EF4-FFF2-40B4-BE49-F238E27FC236}">
                <a16:creationId xmlns:a16="http://schemas.microsoft.com/office/drawing/2014/main" id="{4DB3253B-BCB5-3847-A4C2-8217F53B1D6C}"/>
              </a:ext>
            </a:extLst>
          </p:cNvPr>
          <p:cNvSpPr/>
          <p:nvPr/>
        </p:nvSpPr>
        <p:spPr>
          <a:xfrm>
            <a:off x="3132667" y="457784"/>
            <a:ext cx="5926666" cy="5926666"/>
          </a:xfrm>
          <a:prstGeom prst="ellipse">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itle 21">
            <a:extLst>
              <a:ext uri="{FF2B5EF4-FFF2-40B4-BE49-F238E27FC236}">
                <a16:creationId xmlns:a16="http://schemas.microsoft.com/office/drawing/2014/main" id="{AC8E4EC7-8A9D-1341-9C6D-424E35B78435}"/>
              </a:ext>
            </a:extLst>
          </p:cNvPr>
          <p:cNvSpPr>
            <a:spLocks noGrp="1"/>
          </p:cNvSpPr>
          <p:nvPr>
            <p:ph type="ctrTitle"/>
          </p:nvPr>
        </p:nvSpPr>
        <p:spPr/>
        <p:txBody>
          <a:bodyPr/>
          <a:lstStyle/>
          <a:p>
            <a:r>
              <a:rPr lang="en-US" sz="2600" dirty="0"/>
              <a:t>Sustainable Tourism Governance &amp; Strategic Planning </a:t>
            </a:r>
          </a:p>
        </p:txBody>
      </p:sp>
      <p:sp>
        <p:nvSpPr>
          <p:cNvPr id="23" name="Subtitle 22">
            <a:extLst>
              <a:ext uri="{FF2B5EF4-FFF2-40B4-BE49-F238E27FC236}">
                <a16:creationId xmlns:a16="http://schemas.microsoft.com/office/drawing/2014/main" id="{4D0ACE46-EBA2-1644-BDFA-5880EDE4392B}"/>
              </a:ext>
            </a:extLst>
          </p:cNvPr>
          <p:cNvSpPr>
            <a:spLocks noGrp="1"/>
          </p:cNvSpPr>
          <p:nvPr>
            <p:ph type="subTitle" idx="1"/>
          </p:nvPr>
        </p:nvSpPr>
        <p:spPr/>
        <p:txBody>
          <a:bodyPr>
            <a:normAutofit lnSpcReduction="10000"/>
          </a:bodyPr>
          <a:lstStyle/>
          <a:p>
            <a:r>
              <a:rPr lang="en-US" dirty="0"/>
              <a:t>Trainer</a:t>
            </a:r>
          </a:p>
          <a:p>
            <a:r>
              <a:rPr lang="en-US" dirty="0"/>
              <a:t>November 2023</a:t>
            </a:r>
          </a:p>
        </p:txBody>
      </p:sp>
      <p:sp>
        <p:nvSpPr>
          <p:cNvPr id="24" name="Text Placeholder 23">
            <a:extLst>
              <a:ext uri="{FF2B5EF4-FFF2-40B4-BE49-F238E27FC236}">
                <a16:creationId xmlns:a16="http://schemas.microsoft.com/office/drawing/2014/main" id="{95818741-C0C1-8B4D-B03D-B97E827B7A41}"/>
              </a:ext>
            </a:extLst>
          </p:cNvPr>
          <p:cNvSpPr>
            <a:spLocks noGrp="1"/>
          </p:cNvSpPr>
          <p:nvPr>
            <p:ph type="body" sz="quarter" idx="10"/>
          </p:nvPr>
        </p:nvSpPr>
        <p:spPr>
          <a:xfrm>
            <a:off x="3661798" y="3518237"/>
            <a:ext cx="4974037" cy="498475"/>
          </a:xfrm>
        </p:spPr>
        <p:txBody>
          <a:bodyPr/>
          <a:lstStyle/>
          <a:p>
            <a:r>
              <a:rPr lang="en-US" dirty="0"/>
              <a:t>MODULE 3 </a:t>
            </a:r>
          </a:p>
        </p:txBody>
      </p:sp>
      <p:grpSp>
        <p:nvGrpSpPr>
          <p:cNvPr id="11" name="Group 10">
            <a:extLst>
              <a:ext uri="{FF2B5EF4-FFF2-40B4-BE49-F238E27FC236}">
                <a16:creationId xmlns:a16="http://schemas.microsoft.com/office/drawing/2014/main" id="{47F2107F-6E19-1248-8B58-C71A998C6F80}"/>
              </a:ext>
            </a:extLst>
          </p:cNvPr>
          <p:cNvGrpSpPr/>
          <p:nvPr/>
        </p:nvGrpSpPr>
        <p:grpSpPr>
          <a:xfrm>
            <a:off x="5424917" y="4326676"/>
            <a:ext cx="1347954" cy="141454"/>
            <a:chOff x="5424917" y="3799886"/>
            <a:chExt cx="1347954" cy="141454"/>
          </a:xfrm>
        </p:grpSpPr>
        <p:sp>
          <p:nvSpPr>
            <p:cNvPr id="12" name="Oval 11">
              <a:extLst>
                <a:ext uri="{FF2B5EF4-FFF2-40B4-BE49-F238E27FC236}">
                  <a16:creationId xmlns:a16="http://schemas.microsoft.com/office/drawing/2014/main" id="{18FE4E09-C842-A840-AF56-2FDDDDB43F06}"/>
                </a:ext>
              </a:extLst>
            </p:cNvPr>
            <p:cNvSpPr/>
            <p:nvPr/>
          </p:nvSpPr>
          <p:spPr>
            <a:xfrm>
              <a:off x="6631417" y="3799886"/>
              <a:ext cx="141454" cy="141454"/>
            </a:xfrm>
            <a:prstGeom prst="ellipse">
              <a:avLst/>
            </a:prstGeom>
            <a:solidFill>
              <a:srgbClr val="BCDC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3" name="Oval 12">
              <a:extLst>
                <a:ext uri="{FF2B5EF4-FFF2-40B4-BE49-F238E27FC236}">
                  <a16:creationId xmlns:a16="http://schemas.microsoft.com/office/drawing/2014/main" id="{9A1F635A-A5CA-7A4A-BCF1-050A22B3F465}"/>
                </a:ext>
              </a:extLst>
            </p:cNvPr>
            <p:cNvSpPr/>
            <p:nvPr/>
          </p:nvSpPr>
          <p:spPr>
            <a:xfrm>
              <a:off x="6390117" y="3799886"/>
              <a:ext cx="141454" cy="141454"/>
            </a:xfrm>
            <a:prstGeom prst="ellipse">
              <a:avLst/>
            </a:prstGeom>
            <a:solidFill>
              <a:srgbClr val="4E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4" name="Oval 13">
              <a:extLst>
                <a:ext uri="{FF2B5EF4-FFF2-40B4-BE49-F238E27FC236}">
                  <a16:creationId xmlns:a16="http://schemas.microsoft.com/office/drawing/2014/main" id="{66F942D4-2065-A447-A794-05EC09138792}"/>
                </a:ext>
              </a:extLst>
            </p:cNvPr>
            <p:cNvSpPr/>
            <p:nvPr/>
          </p:nvSpPr>
          <p:spPr>
            <a:xfrm>
              <a:off x="6148817" y="3799886"/>
              <a:ext cx="141454" cy="141454"/>
            </a:xfrm>
            <a:prstGeom prst="ellipse">
              <a:avLst/>
            </a:prstGeom>
            <a:solidFill>
              <a:srgbClr val="73C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5" name="Oval 14">
              <a:extLst>
                <a:ext uri="{FF2B5EF4-FFF2-40B4-BE49-F238E27FC236}">
                  <a16:creationId xmlns:a16="http://schemas.microsoft.com/office/drawing/2014/main" id="{CA2FC17B-6C83-0941-BF5B-F6B99B14E9CB}"/>
                </a:ext>
              </a:extLst>
            </p:cNvPr>
            <p:cNvSpPr/>
            <p:nvPr/>
          </p:nvSpPr>
          <p:spPr>
            <a:xfrm>
              <a:off x="5907517" y="3799886"/>
              <a:ext cx="141454" cy="141454"/>
            </a:xfrm>
            <a:prstGeom prst="ellipse">
              <a:avLst/>
            </a:prstGeom>
            <a:solidFill>
              <a:srgbClr val="008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6" name="Oval 15">
              <a:extLst>
                <a:ext uri="{FF2B5EF4-FFF2-40B4-BE49-F238E27FC236}">
                  <a16:creationId xmlns:a16="http://schemas.microsoft.com/office/drawing/2014/main" id="{96E10F0E-A144-184C-927D-984EDEABE741}"/>
                </a:ext>
              </a:extLst>
            </p:cNvPr>
            <p:cNvSpPr/>
            <p:nvPr/>
          </p:nvSpPr>
          <p:spPr>
            <a:xfrm>
              <a:off x="5666217" y="3799886"/>
              <a:ext cx="141454" cy="141454"/>
            </a:xfrm>
            <a:prstGeom prst="ellipse">
              <a:avLst/>
            </a:prstGeom>
            <a:solidFill>
              <a:srgbClr val="4E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7" name="Oval 16">
              <a:extLst>
                <a:ext uri="{FF2B5EF4-FFF2-40B4-BE49-F238E27FC236}">
                  <a16:creationId xmlns:a16="http://schemas.microsoft.com/office/drawing/2014/main" id="{D2C56FC3-9E43-8740-AED5-217C2E4BFE2F}"/>
                </a:ext>
              </a:extLst>
            </p:cNvPr>
            <p:cNvSpPr/>
            <p:nvPr/>
          </p:nvSpPr>
          <p:spPr>
            <a:xfrm>
              <a:off x="5424917" y="3799886"/>
              <a:ext cx="141454" cy="141454"/>
            </a:xfrm>
            <a:prstGeom prst="ellipse">
              <a:avLst/>
            </a:prstGeom>
            <a:solidFill>
              <a:srgbClr val="01B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grpSp>
      <p:pic>
        <p:nvPicPr>
          <p:cNvPr id="18" name="Picture 17">
            <a:extLst>
              <a:ext uri="{FF2B5EF4-FFF2-40B4-BE49-F238E27FC236}">
                <a16:creationId xmlns:a16="http://schemas.microsoft.com/office/drawing/2014/main" id="{7BF15E8D-7505-FC4A-8482-821E3E7040D0}"/>
              </a:ext>
            </a:extLst>
          </p:cNvPr>
          <p:cNvPicPr>
            <a:picLocks noChangeAspect="1"/>
          </p:cNvPicPr>
          <p:nvPr/>
        </p:nvPicPr>
        <p:blipFill>
          <a:blip r:embed="rId4"/>
          <a:stretch>
            <a:fillRect/>
          </a:stretch>
        </p:blipFill>
        <p:spPr>
          <a:xfrm>
            <a:off x="5130840" y="789124"/>
            <a:ext cx="2035954" cy="725055"/>
          </a:xfrm>
          <a:prstGeom prst="rect">
            <a:avLst/>
          </a:prstGeom>
        </p:spPr>
      </p:pic>
    </p:spTree>
    <p:extLst>
      <p:ext uri="{BB962C8B-B14F-4D97-AF65-F5344CB8AC3E}">
        <p14:creationId xmlns:p14="http://schemas.microsoft.com/office/powerpoint/2010/main" val="3217786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165846" y="1337064"/>
            <a:ext cx="11860307" cy="5520936"/>
          </a:xfrm>
        </p:spPr>
        <p:txBody>
          <a:bodyPr>
            <a:normAutofit lnSpcReduction="10000"/>
          </a:bodyPr>
          <a:lstStyle/>
          <a:p>
            <a:pPr marL="0" indent="0">
              <a:buNone/>
            </a:pPr>
            <a:r>
              <a:rPr lang="en-US" sz="2600" b="1" u="sng" dirty="0">
                <a:latin typeface="Arial Nova" panose="020B0504020202020204" pitchFamily="34" charset="0"/>
              </a:rPr>
              <a:t>Major Activities</a:t>
            </a:r>
          </a:p>
          <a:p>
            <a:pPr marL="0" indent="0">
              <a:buNone/>
            </a:pPr>
            <a:endParaRPr lang="en-US" sz="1200" dirty="0">
              <a:latin typeface="Arial Nova" panose="020B0504020202020204" pitchFamily="34" charset="0"/>
            </a:endParaRPr>
          </a:p>
          <a:p>
            <a:pPr marL="0" indent="0">
              <a:buNone/>
            </a:pPr>
            <a:r>
              <a:rPr lang="en-US" sz="2600" dirty="0">
                <a:latin typeface="Arial Nova" panose="020B0504020202020204" pitchFamily="34" charset="0"/>
              </a:rPr>
              <a:t>1. Formulate investment plans/models for three integrated heritage villages (i.e. </a:t>
            </a:r>
            <a:r>
              <a:rPr lang="en-US" sz="2600" dirty="0" err="1">
                <a:latin typeface="Arial Nova" panose="020B0504020202020204" pitchFamily="34" charset="0"/>
              </a:rPr>
              <a:t>Tukuche</a:t>
            </a:r>
            <a:r>
              <a:rPr lang="en-US" sz="2600" dirty="0">
                <a:latin typeface="Arial Nova" panose="020B0504020202020204" pitchFamily="34" charset="0"/>
              </a:rPr>
              <a:t>, </a:t>
            </a:r>
            <a:r>
              <a:rPr lang="en-US" sz="2600" dirty="0" err="1">
                <a:latin typeface="Arial Nova" panose="020B0504020202020204" pitchFamily="34" charset="0"/>
              </a:rPr>
              <a:t>Marpha</a:t>
            </a:r>
            <a:r>
              <a:rPr lang="en-US" sz="2600" dirty="0">
                <a:latin typeface="Arial Nova" panose="020B0504020202020204" pitchFamily="34" charset="0"/>
              </a:rPr>
              <a:t>, </a:t>
            </a:r>
            <a:r>
              <a:rPr lang="en-US" sz="2600" dirty="0" err="1">
                <a:latin typeface="Arial Nova" panose="020B0504020202020204" pitchFamily="34" charset="0"/>
              </a:rPr>
              <a:t>Kagbeni</a:t>
            </a:r>
            <a:r>
              <a:rPr lang="en-US" sz="2600" dirty="0">
                <a:latin typeface="Arial Nova" panose="020B0504020202020204" pitchFamily="34" charset="0"/>
              </a:rPr>
              <a:t>) to support rural municipalities to manage the villages, with an overview of regulatory requirements to facilitate private sector investments.</a:t>
            </a:r>
          </a:p>
          <a:p>
            <a:pPr marL="0" indent="0">
              <a:buNone/>
            </a:pPr>
            <a:r>
              <a:rPr lang="en-US" sz="2600" dirty="0">
                <a:latin typeface="Arial Nova" panose="020B0504020202020204" pitchFamily="34" charset="0"/>
              </a:rPr>
              <a:t>2. Create an investment pitchbook of the potential traditional old heritage properties located in 3-4 villages (</a:t>
            </a:r>
            <a:r>
              <a:rPr lang="en-US" sz="2600" dirty="0" err="1">
                <a:latin typeface="Arial Nova" panose="020B0504020202020204" pitchFamily="34" charset="0"/>
              </a:rPr>
              <a:t>ie</a:t>
            </a:r>
            <a:r>
              <a:rPr lang="en-US" sz="2600" dirty="0">
                <a:latin typeface="Arial Nova" panose="020B0504020202020204" pitchFamily="34" charset="0"/>
              </a:rPr>
              <a:t>. </a:t>
            </a:r>
            <a:r>
              <a:rPr lang="en-US" sz="2600" dirty="0" err="1">
                <a:latin typeface="Arial Nova" panose="020B0504020202020204" pitchFamily="34" charset="0"/>
              </a:rPr>
              <a:t>Kagbeni</a:t>
            </a:r>
            <a:r>
              <a:rPr lang="en-US" sz="2600" dirty="0">
                <a:latin typeface="Arial Nova" panose="020B0504020202020204" pitchFamily="34" charset="0"/>
              </a:rPr>
              <a:t>, </a:t>
            </a:r>
            <a:r>
              <a:rPr lang="en-US" sz="2600" dirty="0" err="1">
                <a:latin typeface="Arial Nova" panose="020B0504020202020204" pitchFamily="34" charset="0"/>
              </a:rPr>
              <a:t>Tukuche</a:t>
            </a:r>
            <a:r>
              <a:rPr lang="en-US" sz="2600" dirty="0">
                <a:latin typeface="Arial Nova" panose="020B0504020202020204" pitchFamily="34" charset="0"/>
              </a:rPr>
              <a:t>, </a:t>
            </a:r>
            <a:r>
              <a:rPr lang="en-US" sz="2600" dirty="0" err="1">
                <a:latin typeface="Arial Nova" panose="020B0504020202020204" pitchFamily="34" charset="0"/>
              </a:rPr>
              <a:t>Marpha</a:t>
            </a:r>
            <a:r>
              <a:rPr lang="en-US" sz="2600" dirty="0">
                <a:latin typeface="Arial Nova" panose="020B0504020202020204" pitchFamily="34" charset="0"/>
              </a:rPr>
              <a:t>), approved by the ACA authorities (NTNC), and disseminate among potential investors.</a:t>
            </a:r>
          </a:p>
          <a:p>
            <a:pPr marL="0" indent="0">
              <a:buNone/>
            </a:pPr>
            <a:r>
              <a:rPr lang="en-US" sz="2600" dirty="0">
                <a:latin typeface="Arial Nova" panose="020B0504020202020204" pitchFamily="34" charset="0"/>
              </a:rPr>
              <a:t>3. Facilitate linkage of existing lodges to local/global heritage boutique resorts for potential management through their own brands.</a:t>
            </a:r>
          </a:p>
          <a:p>
            <a:pPr marL="0" indent="0">
              <a:buNone/>
            </a:pPr>
            <a:r>
              <a:rPr lang="en-US" sz="2600" dirty="0">
                <a:latin typeface="Arial Nova" panose="020B0504020202020204" pitchFamily="34" charset="0"/>
              </a:rPr>
              <a:t>4. Share global best practice examples through a seminar that includes breakout workshops and technical deep dive sessions</a:t>
            </a:r>
          </a:p>
          <a:p>
            <a:pPr marL="0" indent="0">
              <a:buNone/>
            </a:pPr>
            <a:r>
              <a:rPr lang="en-US" sz="2600" dirty="0">
                <a:latin typeface="Arial Nova" panose="020B0504020202020204" pitchFamily="34" charset="0"/>
              </a:rPr>
              <a:t>5. Presentation of investment concepts and pitchbook at a final seminar.</a:t>
            </a: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22 October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20</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2093363" y="905931"/>
            <a:ext cx="7436223" cy="423267"/>
          </a:xfrm>
        </p:spPr>
        <p:txBody>
          <a:bodyPr/>
          <a:lstStyle/>
          <a:p>
            <a:r>
              <a:rPr lang="en-US" sz="3200" dirty="0">
                <a:latin typeface="Arial Nova" panose="020B0504020202020204" pitchFamily="34" charset="0"/>
              </a:rPr>
              <a:t>Successful Planning Cases</a:t>
            </a:r>
          </a:p>
        </p:txBody>
      </p:sp>
    </p:spTree>
    <p:extLst>
      <p:ext uri="{BB962C8B-B14F-4D97-AF65-F5344CB8AC3E}">
        <p14:creationId xmlns:p14="http://schemas.microsoft.com/office/powerpoint/2010/main" val="36418577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165846" y="1839532"/>
            <a:ext cx="11860307" cy="2144717"/>
          </a:xfrm>
        </p:spPr>
        <p:txBody>
          <a:bodyPr>
            <a:normAutofit/>
          </a:bodyPr>
          <a:lstStyle/>
          <a:p>
            <a:pPr marL="0" indent="0">
              <a:buNone/>
            </a:pPr>
            <a:r>
              <a:rPr lang="en-US" sz="2600" b="1" u="sng" dirty="0">
                <a:latin typeface="Arial Nova" panose="020B0504020202020204" pitchFamily="34" charset="0"/>
              </a:rPr>
              <a:t>Results</a:t>
            </a:r>
          </a:p>
          <a:p>
            <a:pPr marL="0" indent="0">
              <a:buNone/>
            </a:pPr>
            <a:endParaRPr lang="en-US" sz="2600" dirty="0">
              <a:latin typeface="Arial Nova" panose="020B0504020202020204" pitchFamily="34" charset="0"/>
            </a:endParaRPr>
          </a:p>
          <a:p>
            <a:pPr marL="0" indent="0">
              <a:buNone/>
            </a:pPr>
            <a:r>
              <a:rPr lang="en-US" sz="2600" dirty="0">
                <a:latin typeface="Arial Nova" panose="020B0504020202020204" pitchFamily="34" charset="0"/>
              </a:rPr>
              <a:t>Support the Government of Nepal on promoting higher end tourism in the Annapurna Conservation Area (ACA) and identifying private sector investment opportunities.</a:t>
            </a: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22 October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21</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954215" y="1005323"/>
            <a:ext cx="7436223" cy="423267"/>
          </a:xfrm>
        </p:spPr>
        <p:txBody>
          <a:bodyPr/>
          <a:lstStyle/>
          <a:p>
            <a:r>
              <a:rPr lang="en-US" sz="3200" dirty="0">
                <a:latin typeface="Arial Nova" panose="020B0504020202020204" pitchFamily="34" charset="0"/>
              </a:rPr>
              <a:t>Successful Planning Cases</a:t>
            </a:r>
          </a:p>
        </p:txBody>
      </p:sp>
      <p:pic>
        <p:nvPicPr>
          <p:cNvPr id="3" name="Picture 2">
            <a:extLst>
              <a:ext uri="{FF2B5EF4-FFF2-40B4-BE49-F238E27FC236}">
                <a16:creationId xmlns:a16="http://schemas.microsoft.com/office/drawing/2014/main" id="{E2A8C4BA-9F24-5E11-D140-F73B3B4B9AF4}"/>
              </a:ext>
            </a:extLst>
          </p:cNvPr>
          <p:cNvPicPr>
            <a:picLocks noChangeAspect="1"/>
          </p:cNvPicPr>
          <p:nvPr/>
        </p:nvPicPr>
        <p:blipFill>
          <a:blip r:embed="rId2"/>
          <a:srcRect/>
          <a:stretch/>
        </p:blipFill>
        <p:spPr>
          <a:xfrm>
            <a:off x="3681951" y="4168990"/>
            <a:ext cx="5294657" cy="2096486"/>
          </a:xfrm>
          <a:prstGeom prst="rect">
            <a:avLst/>
          </a:prstGeom>
          <a:effectLst>
            <a:softEdge rad="128051"/>
          </a:effectLst>
        </p:spPr>
      </p:pic>
    </p:spTree>
    <p:extLst>
      <p:ext uri="{BB962C8B-B14F-4D97-AF65-F5344CB8AC3E}">
        <p14:creationId xmlns:p14="http://schemas.microsoft.com/office/powerpoint/2010/main" val="31130098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07641-E1C2-D203-7D20-00E7F9BD4B4A}"/>
              </a:ext>
            </a:extLst>
          </p:cNvPr>
          <p:cNvSpPr>
            <a:spLocks noGrp="1"/>
          </p:cNvSpPr>
          <p:nvPr>
            <p:ph type="title"/>
          </p:nvPr>
        </p:nvSpPr>
        <p:spPr>
          <a:xfrm>
            <a:off x="1800225" y="2841113"/>
            <a:ext cx="9723294" cy="785528"/>
          </a:xfrm>
        </p:spPr>
        <p:txBody>
          <a:bodyPr/>
          <a:lstStyle/>
          <a:p>
            <a:r>
              <a:rPr lang="en-KR" dirty="0"/>
              <a:t>Discussion about Goals &amp; Plannng Processes</a:t>
            </a:r>
          </a:p>
        </p:txBody>
      </p:sp>
    </p:spTree>
    <p:extLst>
      <p:ext uri="{BB962C8B-B14F-4D97-AF65-F5344CB8AC3E}">
        <p14:creationId xmlns:p14="http://schemas.microsoft.com/office/powerpoint/2010/main" val="6264830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60CE1-ADF1-1544-853C-04996B82D03B}"/>
              </a:ext>
            </a:extLst>
          </p:cNvPr>
          <p:cNvSpPr>
            <a:spLocks noGrp="1"/>
          </p:cNvSpPr>
          <p:nvPr>
            <p:ph type="title"/>
          </p:nvPr>
        </p:nvSpPr>
        <p:spPr>
          <a:xfrm>
            <a:off x="3004156" y="2284697"/>
            <a:ext cx="6183687" cy="899536"/>
          </a:xfrm>
        </p:spPr>
        <p:txBody>
          <a:bodyPr>
            <a:noAutofit/>
          </a:bodyPr>
          <a:lstStyle/>
          <a:p>
            <a:r>
              <a:rPr lang="en-US" sz="3600" dirty="0">
                <a:latin typeface="Arial Nova" panose="020B0504020202020204" pitchFamily="34" charset="0"/>
              </a:rPr>
              <a:t>Q &amp; A </a:t>
            </a:r>
            <a:br>
              <a:rPr lang="en-US" sz="3600" dirty="0">
                <a:latin typeface="Arial Nova" panose="020B0504020202020204" pitchFamily="34" charset="0"/>
              </a:rPr>
            </a:br>
            <a:br>
              <a:rPr lang="en-US" sz="3600" dirty="0">
                <a:latin typeface="Arial Nova" panose="020B0504020202020204" pitchFamily="34" charset="0"/>
              </a:rPr>
            </a:br>
            <a:r>
              <a:rPr lang="en-US" sz="3600" dirty="0">
                <a:latin typeface="Arial Nova" panose="020B0504020202020204" pitchFamily="34" charset="0"/>
              </a:rPr>
              <a:t>Thank You!</a:t>
            </a:r>
          </a:p>
        </p:txBody>
      </p:sp>
    </p:spTree>
    <p:extLst>
      <p:ext uri="{BB962C8B-B14F-4D97-AF65-F5344CB8AC3E}">
        <p14:creationId xmlns:p14="http://schemas.microsoft.com/office/powerpoint/2010/main" val="2969593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68810-C15A-C249-A3AD-F31EEAB42C84}"/>
              </a:ext>
            </a:extLst>
          </p:cNvPr>
          <p:cNvSpPr>
            <a:spLocks noGrp="1"/>
          </p:cNvSpPr>
          <p:nvPr>
            <p:ph type="ctrTitle"/>
          </p:nvPr>
        </p:nvSpPr>
        <p:spPr/>
        <p:txBody>
          <a:bodyPr>
            <a:normAutofit/>
          </a:bodyPr>
          <a:lstStyle/>
          <a:p>
            <a:r>
              <a:rPr lang="en-US" sz="2800" dirty="0">
                <a:latin typeface="Arial Nova" panose="020B0504020202020204" pitchFamily="34" charset="0"/>
              </a:rPr>
              <a:t>Presenting Strategic Planning </a:t>
            </a:r>
          </a:p>
        </p:txBody>
      </p:sp>
      <p:sp>
        <p:nvSpPr>
          <p:cNvPr id="3" name="Subtitle 2">
            <a:extLst>
              <a:ext uri="{FF2B5EF4-FFF2-40B4-BE49-F238E27FC236}">
                <a16:creationId xmlns:a16="http://schemas.microsoft.com/office/drawing/2014/main" id="{2AC253DE-C653-EC47-9499-7CD0CBF479CE}"/>
              </a:ext>
            </a:extLst>
          </p:cNvPr>
          <p:cNvSpPr>
            <a:spLocks noGrp="1"/>
          </p:cNvSpPr>
          <p:nvPr>
            <p:ph type="subTitle" idx="1"/>
          </p:nvPr>
        </p:nvSpPr>
        <p:spPr/>
        <p:txBody>
          <a:bodyPr/>
          <a:lstStyle/>
          <a:p>
            <a:r>
              <a:rPr lang="en-US" dirty="0">
                <a:latin typeface="Arial Nova" panose="020B0504020202020204" pitchFamily="34" charset="0"/>
              </a:rPr>
              <a:t>Monday</a:t>
            </a:r>
          </a:p>
        </p:txBody>
      </p:sp>
      <p:sp>
        <p:nvSpPr>
          <p:cNvPr id="4" name="Text Placeholder 3">
            <a:extLst>
              <a:ext uri="{FF2B5EF4-FFF2-40B4-BE49-F238E27FC236}">
                <a16:creationId xmlns:a16="http://schemas.microsoft.com/office/drawing/2014/main" id="{C1F9F477-1C07-4244-94E1-A3813638BB4F}"/>
              </a:ext>
            </a:extLst>
          </p:cNvPr>
          <p:cNvSpPr>
            <a:spLocks noGrp="1"/>
          </p:cNvSpPr>
          <p:nvPr>
            <p:ph type="body" sz="quarter" idx="10"/>
          </p:nvPr>
        </p:nvSpPr>
        <p:spPr/>
        <p:txBody>
          <a:bodyPr/>
          <a:lstStyle/>
          <a:p>
            <a:r>
              <a:rPr lang="en-US" dirty="0">
                <a:latin typeface="Arial Nova" panose="020B0504020202020204" pitchFamily="34" charset="0"/>
              </a:rPr>
              <a:t>Session 3</a:t>
            </a:r>
          </a:p>
        </p:txBody>
      </p:sp>
    </p:spTree>
    <p:extLst>
      <p:ext uri="{BB962C8B-B14F-4D97-AF65-F5344CB8AC3E}">
        <p14:creationId xmlns:p14="http://schemas.microsoft.com/office/powerpoint/2010/main" val="4024582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D7BD0-6D41-CF40-90DA-EC1E7182ED09}"/>
              </a:ext>
            </a:extLst>
          </p:cNvPr>
          <p:cNvSpPr>
            <a:spLocks noGrp="1"/>
          </p:cNvSpPr>
          <p:nvPr>
            <p:ph type="title"/>
          </p:nvPr>
        </p:nvSpPr>
        <p:spPr/>
        <p:txBody>
          <a:bodyPr/>
          <a:lstStyle/>
          <a:p>
            <a:endParaRPr lang="en-US" dirty="0">
              <a:latin typeface="Arial Nova" panose="020B0504020202020204" pitchFamily="34" charset="0"/>
            </a:endParaRPr>
          </a:p>
        </p:txBody>
      </p:sp>
      <p:sp>
        <p:nvSpPr>
          <p:cNvPr id="3" name="Date Placeholder 2">
            <a:extLst>
              <a:ext uri="{FF2B5EF4-FFF2-40B4-BE49-F238E27FC236}">
                <a16:creationId xmlns:a16="http://schemas.microsoft.com/office/drawing/2014/main" id="{2BEFAFAE-80E8-6A40-A60F-308E37FB0F47}"/>
              </a:ext>
            </a:extLst>
          </p:cNvPr>
          <p:cNvSpPr>
            <a:spLocks noGrp="1"/>
          </p:cNvSpPr>
          <p:nvPr>
            <p:ph type="dt" sz="half" idx="10"/>
          </p:nvPr>
        </p:nvSpPr>
        <p:spPr>
          <a:xfrm>
            <a:off x="10075650" y="6256407"/>
            <a:ext cx="1266220" cy="365125"/>
          </a:xfrm>
        </p:spPr>
        <p:txBody>
          <a:bodyPr/>
          <a:lstStyle/>
          <a:p>
            <a:fld id="{D65460C0-EAAC-224C-BF9C-B28038AF74D0}" type="datetime3">
              <a:rPr lang="en-US" sz="800" smtClean="0"/>
              <a:pPr/>
              <a:t>21 October 2023</a:t>
            </a:fld>
            <a:endParaRPr lang="en-US" dirty="0"/>
          </a:p>
        </p:txBody>
      </p:sp>
      <p:sp>
        <p:nvSpPr>
          <p:cNvPr id="5" name="Slide Number Placeholder 4">
            <a:extLst>
              <a:ext uri="{FF2B5EF4-FFF2-40B4-BE49-F238E27FC236}">
                <a16:creationId xmlns:a16="http://schemas.microsoft.com/office/drawing/2014/main" id="{5F4047E6-E7E0-8641-BB2A-9949CDDC6C22}"/>
              </a:ext>
            </a:extLst>
          </p:cNvPr>
          <p:cNvSpPr>
            <a:spLocks noGrp="1"/>
          </p:cNvSpPr>
          <p:nvPr>
            <p:ph type="sldNum" sz="quarter" idx="12"/>
          </p:nvPr>
        </p:nvSpPr>
        <p:spPr>
          <a:xfrm>
            <a:off x="10773034" y="6256408"/>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4</a:t>
            </a:fld>
            <a:endParaRPr lang="en-US" sz="800" dirty="0">
              <a:solidFill>
                <a:srgbClr val="949494"/>
              </a:solidFill>
            </a:endParaRPr>
          </a:p>
        </p:txBody>
      </p:sp>
      <p:sp>
        <p:nvSpPr>
          <p:cNvPr id="6" name="Text Placeholder 5">
            <a:extLst>
              <a:ext uri="{FF2B5EF4-FFF2-40B4-BE49-F238E27FC236}">
                <a16:creationId xmlns:a16="http://schemas.microsoft.com/office/drawing/2014/main" id="{44492E1B-24EC-A043-825B-44358E9628E9}"/>
              </a:ext>
            </a:extLst>
          </p:cNvPr>
          <p:cNvSpPr>
            <a:spLocks noGrp="1"/>
          </p:cNvSpPr>
          <p:nvPr>
            <p:ph type="body" sz="quarter" idx="13"/>
          </p:nvPr>
        </p:nvSpPr>
        <p:spPr>
          <a:xfrm>
            <a:off x="3792104" y="1624907"/>
            <a:ext cx="7482032" cy="3252787"/>
          </a:xfrm>
        </p:spPr>
        <p:txBody>
          <a:bodyPr anchor="ctr"/>
          <a:lstStyle/>
          <a:p>
            <a:r>
              <a:rPr lang="en-US" dirty="0">
                <a:latin typeface="Arial Nova" panose="020B0504020202020204" pitchFamily="34" charset="0"/>
              </a:rPr>
              <a:t>Defining Goals and Objectives</a:t>
            </a:r>
          </a:p>
          <a:p>
            <a:r>
              <a:rPr lang="en-US" dirty="0">
                <a:latin typeface="Arial Nova" panose="020B0504020202020204" pitchFamily="34" charset="0"/>
              </a:rPr>
              <a:t>Goal Setting Strategies</a:t>
            </a:r>
          </a:p>
          <a:p>
            <a:r>
              <a:rPr lang="en-US" dirty="0">
                <a:latin typeface="Arial Nova" panose="020B0504020202020204" pitchFamily="34" charset="0"/>
              </a:rPr>
              <a:t>The Essence of Strategy and Strategic Skills</a:t>
            </a:r>
          </a:p>
          <a:p>
            <a:r>
              <a:rPr lang="en-US" dirty="0">
                <a:latin typeface="Arial Nova" panose="020B0504020202020204" pitchFamily="34" charset="0"/>
              </a:rPr>
              <a:t>Stages of Planning</a:t>
            </a:r>
          </a:p>
          <a:p>
            <a:r>
              <a:rPr lang="en-US" dirty="0">
                <a:latin typeface="Arial Nova" panose="020B0504020202020204" pitchFamily="34" charset="0"/>
              </a:rPr>
              <a:t>Successful Planning Cases</a:t>
            </a:r>
          </a:p>
        </p:txBody>
      </p:sp>
    </p:spTree>
    <p:extLst>
      <p:ext uri="{BB962C8B-B14F-4D97-AF65-F5344CB8AC3E}">
        <p14:creationId xmlns:p14="http://schemas.microsoft.com/office/powerpoint/2010/main" val="3646969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C880F2A7-4697-8648-B852-E4A1215AA338}"/>
              </a:ext>
            </a:extLst>
          </p:cNvPr>
          <p:cNvPicPr>
            <a:picLocks noGrp="1" noChangeAspect="1"/>
          </p:cNvPicPr>
          <p:nvPr>
            <p:ph type="pic" idx="13"/>
          </p:nvPr>
        </p:nvPicPr>
        <p:blipFill>
          <a:blip r:embed="rId2"/>
          <a:srcRect t="9201" b="9201"/>
          <a:stretch/>
        </p:blipFill>
        <p:spPr>
          <a:xfrm>
            <a:off x="1318979" y="1650922"/>
            <a:ext cx="4496690" cy="2779417"/>
          </a:xfrm>
          <a:effectLst>
            <a:softEdge rad="123325"/>
          </a:effectLst>
        </p:spPr>
      </p:pic>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165846" y="4818708"/>
            <a:ext cx="11860307" cy="2080805"/>
          </a:xfrm>
        </p:spPr>
        <p:txBody>
          <a:bodyPr>
            <a:normAutofit/>
          </a:bodyPr>
          <a:lstStyle/>
          <a:p>
            <a:pPr marL="0" indent="0">
              <a:buNone/>
            </a:pPr>
            <a:r>
              <a:rPr lang="en-US" sz="2600" dirty="0">
                <a:latin typeface="Arial Nova" panose="020B0504020202020204" pitchFamily="34" charset="0"/>
              </a:rPr>
              <a:t>Goals are specific, action-based, and quantitative and require focus and clarity from our side. </a:t>
            </a:r>
          </a:p>
          <a:p>
            <a:pPr marL="0" indent="0">
              <a:buNone/>
            </a:pPr>
            <a:r>
              <a:rPr lang="en-US" sz="2600" dirty="0">
                <a:latin typeface="Arial Nova" panose="020B0504020202020204" pitchFamily="34" charset="0"/>
              </a:rPr>
              <a:t>Many times people confuse resolutions with goals. You should not make this mistake. Resolutions are passive, while goals are active, and goal-setting process will be the way to bring them to reality. </a:t>
            </a: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21 October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5</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864261" y="940009"/>
            <a:ext cx="7436223" cy="423267"/>
          </a:xfrm>
        </p:spPr>
        <p:txBody>
          <a:bodyPr/>
          <a:lstStyle/>
          <a:p>
            <a:r>
              <a:rPr lang="en-US" dirty="0">
                <a:latin typeface="Arial Nova" panose="020B0504020202020204" pitchFamily="34" charset="0"/>
              </a:rPr>
              <a:t>Defining Goals and Objectives</a:t>
            </a:r>
          </a:p>
        </p:txBody>
      </p:sp>
      <p:pic>
        <p:nvPicPr>
          <p:cNvPr id="6" name="Picture 2" descr="Strategy development - Free business and finance icons">
            <a:extLst>
              <a:ext uri="{FF2B5EF4-FFF2-40B4-BE49-F238E27FC236}">
                <a16:creationId xmlns:a16="http://schemas.microsoft.com/office/drawing/2014/main" id="{8411C898-E0B0-A341-43E1-9A7AE34E9B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1219" y="1302311"/>
            <a:ext cx="3397129" cy="3397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6580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C880F2A7-4697-8648-B852-E4A1215AA338}"/>
              </a:ext>
            </a:extLst>
          </p:cNvPr>
          <p:cNvPicPr>
            <a:picLocks noGrp="1" noChangeAspect="1"/>
          </p:cNvPicPr>
          <p:nvPr>
            <p:ph type="pic" idx="13"/>
          </p:nvPr>
        </p:nvPicPr>
        <p:blipFill>
          <a:blip r:embed="rId2"/>
          <a:srcRect t="9201" b="9201"/>
          <a:stretch/>
        </p:blipFill>
        <p:spPr>
          <a:xfrm>
            <a:off x="1318979" y="1650922"/>
            <a:ext cx="4496690" cy="2779417"/>
          </a:xfrm>
          <a:effectLst>
            <a:softEdge rad="123325"/>
          </a:effectLst>
        </p:spPr>
      </p:pic>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165846" y="5135736"/>
            <a:ext cx="11860307" cy="1502732"/>
          </a:xfrm>
        </p:spPr>
        <p:txBody>
          <a:bodyPr>
            <a:normAutofit/>
          </a:bodyPr>
          <a:lstStyle/>
          <a:p>
            <a:pPr marL="0" indent="0">
              <a:buNone/>
            </a:pPr>
            <a:r>
              <a:rPr lang="en-US" sz="2600" dirty="0">
                <a:latin typeface="Arial Nova" panose="020B0504020202020204" pitchFamily="34" charset="0"/>
              </a:rPr>
              <a:t>Goal setting is a process of deciding what you want to achieve and laying out a plan on how to reach that goal. It involves identifying specific objectives, setting performance targets, and evaluating your progress in achieving those goals.</a:t>
            </a: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21 October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6</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864261" y="940009"/>
            <a:ext cx="7436223" cy="423267"/>
          </a:xfrm>
        </p:spPr>
        <p:txBody>
          <a:bodyPr/>
          <a:lstStyle/>
          <a:p>
            <a:r>
              <a:rPr lang="en-US" dirty="0">
                <a:latin typeface="Arial Nova" panose="020B0504020202020204" pitchFamily="34" charset="0"/>
              </a:rPr>
              <a:t>Defining Goals and Objectives</a:t>
            </a:r>
          </a:p>
        </p:txBody>
      </p:sp>
      <p:pic>
        <p:nvPicPr>
          <p:cNvPr id="6" name="Picture 2" descr="Strategy development - Free business and finance icons">
            <a:extLst>
              <a:ext uri="{FF2B5EF4-FFF2-40B4-BE49-F238E27FC236}">
                <a16:creationId xmlns:a16="http://schemas.microsoft.com/office/drawing/2014/main" id="{8411C898-E0B0-A341-43E1-9A7AE34E9B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1219" y="1302311"/>
            <a:ext cx="3397129" cy="3397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2087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165846" y="4698672"/>
            <a:ext cx="11860307" cy="2159328"/>
          </a:xfrm>
        </p:spPr>
        <p:txBody>
          <a:bodyPr>
            <a:normAutofit/>
          </a:bodyPr>
          <a:lstStyle/>
          <a:p>
            <a:pPr marL="0" indent="0">
              <a:buNone/>
            </a:pPr>
            <a:r>
              <a:rPr lang="en-US" sz="2600" dirty="0">
                <a:latin typeface="Arial Nova" panose="020B0504020202020204" pitchFamily="34" charset="0"/>
              </a:rPr>
              <a:t>"The goal is the most critical part of the process; it's the plan you create and your actions that drive results" </a:t>
            </a:r>
          </a:p>
          <a:p>
            <a:pPr marL="0" indent="0">
              <a:buNone/>
            </a:pPr>
            <a:r>
              <a:rPr lang="en-US" sz="2600" dirty="0">
                <a:latin typeface="Arial Nova" panose="020B0504020202020204" pitchFamily="34" charset="0"/>
              </a:rPr>
              <a:t>James Fleming</a:t>
            </a:r>
          </a:p>
        </p:txBody>
      </p:sp>
      <p:pic>
        <p:nvPicPr>
          <p:cNvPr id="15" name="Picture Placeholder 14">
            <a:extLst>
              <a:ext uri="{FF2B5EF4-FFF2-40B4-BE49-F238E27FC236}">
                <a16:creationId xmlns:a16="http://schemas.microsoft.com/office/drawing/2014/main" id="{2C9488DD-5FA6-5A45-AE16-169ABEE642D1}"/>
              </a:ext>
            </a:extLst>
          </p:cNvPr>
          <p:cNvPicPr>
            <a:picLocks noGrp="1" noChangeAspect="1"/>
          </p:cNvPicPr>
          <p:nvPr>
            <p:ph type="pic" idx="14"/>
          </p:nvPr>
        </p:nvPicPr>
        <p:blipFill>
          <a:blip r:embed="rId2"/>
          <a:srcRect t="2582" b="2582"/>
          <a:stretch/>
        </p:blipFill>
        <p:spPr>
          <a:xfrm>
            <a:off x="3551582" y="1633886"/>
            <a:ext cx="4461345" cy="2815484"/>
          </a:xfrm>
          <a:effectLst>
            <a:softEdge rad="120111"/>
          </a:effectLst>
        </p:spPr>
      </p:pic>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21 October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7</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842247" y="961317"/>
            <a:ext cx="7436223" cy="423267"/>
          </a:xfrm>
        </p:spPr>
        <p:txBody>
          <a:bodyPr/>
          <a:lstStyle/>
          <a:p>
            <a:r>
              <a:rPr lang="en-US" dirty="0">
                <a:latin typeface="Arial Nova" panose="020B0504020202020204" pitchFamily="34" charset="0"/>
              </a:rPr>
              <a:t>Defining Goals and Objectives</a:t>
            </a:r>
          </a:p>
        </p:txBody>
      </p:sp>
    </p:spTree>
    <p:extLst>
      <p:ext uri="{BB962C8B-B14F-4D97-AF65-F5344CB8AC3E}">
        <p14:creationId xmlns:p14="http://schemas.microsoft.com/office/powerpoint/2010/main" val="3862808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331693" y="1260035"/>
            <a:ext cx="11860307" cy="1432524"/>
          </a:xfrm>
        </p:spPr>
        <p:txBody>
          <a:bodyPr>
            <a:normAutofit/>
          </a:bodyPr>
          <a:lstStyle/>
          <a:p>
            <a:pPr marL="0" indent="0">
              <a:buNone/>
            </a:pPr>
            <a:r>
              <a:rPr lang="en-US" sz="2600" dirty="0">
                <a:latin typeface="Arial Nova" panose="020B0504020202020204" pitchFamily="34" charset="0"/>
              </a:rPr>
              <a:t>Setting Goals means you can clarify your ideas and focus your efforts, which allows you to allocate your time in a way that promises the most return and the highest chance of achieving your goals.</a:t>
            </a: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21 October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8</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827960" y="653017"/>
            <a:ext cx="7436223" cy="423267"/>
          </a:xfrm>
        </p:spPr>
        <p:txBody>
          <a:bodyPr/>
          <a:lstStyle/>
          <a:p>
            <a:r>
              <a:rPr lang="en-US" dirty="0">
                <a:latin typeface="Arial Nova" panose="020B0504020202020204" pitchFamily="34" charset="0"/>
              </a:rPr>
              <a:t>Goal Setting Strategies</a:t>
            </a:r>
          </a:p>
        </p:txBody>
      </p:sp>
      <p:pic>
        <p:nvPicPr>
          <p:cNvPr id="5" name="Picture 4" descr="A list of goals and tasks&#10;&#10;Description automatically generated with medium confidence">
            <a:extLst>
              <a:ext uri="{FF2B5EF4-FFF2-40B4-BE49-F238E27FC236}">
                <a16:creationId xmlns:a16="http://schemas.microsoft.com/office/drawing/2014/main" id="{8E46888F-F9CB-76FB-2E13-860989960695}"/>
              </a:ext>
            </a:extLst>
          </p:cNvPr>
          <p:cNvPicPr>
            <a:picLocks noChangeAspect="1"/>
          </p:cNvPicPr>
          <p:nvPr/>
        </p:nvPicPr>
        <p:blipFill>
          <a:blip r:embed="rId2"/>
          <a:stretch>
            <a:fillRect/>
          </a:stretch>
        </p:blipFill>
        <p:spPr>
          <a:xfrm>
            <a:off x="1827960" y="2732801"/>
            <a:ext cx="7772400" cy="3723103"/>
          </a:xfrm>
          <a:prstGeom prst="rect">
            <a:avLst/>
          </a:prstGeom>
        </p:spPr>
      </p:pic>
    </p:spTree>
    <p:extLst>
      <p:ext uri="{BB962C8B-B14F-4D97-AF65-F5344CB8AC3E}">
        <p14:creationId xmlns:p14="http://schemas.microsoft.com/office/powerpoint/2010/main" val="3900848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21 October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9</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827960" y="911434"/>
            <a:ext cx="7436223" cy="423267"/>
          </a:xfrm>
        </p:spPr>
        <p:txBody>
          <a:bodyPr/>
          <a:lstStyle/>
          <a:p>
            <a:r>
              <a:rPr lang="en-US" dirty="0">
                <a:latin typeface="Arial Nova" panose="020B0504020202020204" pitchFamily="34" charset="0"/>
              </a:rPr>
              <a:t>Goal Setting Strategies</a:t>
            </a:r>
          </a:p>
        </p:txBody>
      </p:sp>
      <p:sp>
        <p:nvSpPr>
          <p:cNvPr id="10" name="TextBox 9">
            <a:extLst>
              <a:ext uri="{FF2B5EF4-FFF2-40B4-BE49-F238E27FC236}">
                <a16:creationId xmlns:a16="http://schemas.microsoft.com/office/drawing/2014/main" id="{80499847-C620-EFB8-5DE6-F5084D0BD978}"/>
              </a:ext>
            </a:extLst>
          </p:cNvPr>
          <p:cNvSpPr txBox="1"/>
          <p:nvPr/>
        </p:nvSpPr>
        <p:spPr>
          <a:xfrm>
            <a:off x="576469" y="1659285"/>
            <a:ext cx="9780105" cy="3539430"/>
          </a:xfrm>
          <a:prstGeom prst="rect">
            <a:avLst/>
          </a:prstGeom>
          <a:noFill/>
        </p:spPr>
        <p:txBody>
          <a:bodyPr wrap="square">
            <a:spAutoFit/>
          </a:bodyPr>
          <a:lstStyle/>
          <a:p>
            <a:pPr algn="l"/>
            <a:r>
              <a:rPr lang="en-US" sz="2800" b="1" i="0" dirty="0">
                <a:solidFill>
                  <a:srgbClr val="2D2D2D"/>
                </a:solidFill>
                <a:effectLst/>
                <a:latin typeface="Arial Nova" panose="020B0504020202020204" pitchFamily="34" charset="0"/>
              </a:rPr>
              <a:t>1. Make your goal SPECIFIC</a:t>
            </a:r>
          </a:p>
          <a:p>
            <a:pPr algn="l"/>
            <a:r>
              <a:rPr lang="en-US" sz="2800" b="0" i="0" dirty="0">
                <a:solidFill>
                  <a:srgbClr val="2D2D2D"/>
                </a:solidFill>
                <a:effectLst/>
                <a:latin typeface="Arial Nova" panose="020B0504020202020204" pitchFamily="34" charset="0"/>
              </a:rPr>
              <a:t>The first step in creating a SMART goal is to make it specific. Consider your goal in quantifiable terms by asking yourself the following questions:</a:t>
            </a:r>
          </a:p>
          <a:p>
            <a:pPr algn="l"/>
            <a:endParaRPr lang="en-US" sz="2800" b="0" i="0" dirty="0">
              <a:solidFill>
                <a:srgbClr val="2D2D2D"/>
              </a:solidFill>
              <a:effectLst/>
              <a:latin typeface="Arial Nova" panose="020B0504020202020204" pitchFamily="34" charset="0"/>
            </a:endParaRPr>
          </a:p>
          <a:p>
            <a:pPr algn="l"/>
            <a:r>
              <a:rPr lang="en-US" sz="2800" b="0" i="0" dirty="0">
                <a:solidFill>
                  <a:srgbClr val="2D2D2D"/>
                </a:solidFill>
                <a:effectLst/>
                <a:latin typeface="Arial Nova" panose="020B0504020202020204" pitchFamily="34" charset="0"/>
              </a:rPr>
              <a:t>What do I want to accomplish?</a:t>
            </a:r>
            <a:br>
              <a:rPr lang="en-US" sz="2800" b="0" i="0" dirty="0">
                <a:solidFill>
                  <a:srgbClr val="2D2D2D"/>
                </a:solidFill>
                <a:effectLst/>
                <a:latin typeface="Arial Nova" panose="020B0504020202020204" pitchFamily="34" charset="0"/>
              </a:rPr>
            </a:br>
            <a:r>
              <a:rPr lang="en-US" sz="2800" b="0" i="0" dirty="0">
                <a:solidFill>
                  <a:srgbClr val="2D2D2D"/>
                </a:solidFill>
                <a:effectLst/>
                <a:latin typeface="Arial Nova" panose="020B0504020202020204" pitchFamily="34" charset="0"/>
              </a:rPr>
              <a:t>Will achieving this goal have an important impact?</a:t>
            </a:r>
            <a:br>
              <a:rPr lang="en-US" sz="2800" b="0" i="0" dirty="0">
                <a:solidFill>
                  <a:srgbClr val="2D2D2D"/>
                </a:solidFill>
                <a:effectLst/>
                <a:latin typeface="Arial Nova" panose="020B0504020202020204" pitchFamily="34" charset="0"/>
              </a:rPr>
            </a:br>
            <a:r>
              <a:rPr lang="en-US" sz="2800" b="0" i="0" dirty="0">
                <a:solidFill>
                  <a:srgbClr val="2D2D2D"/>
                </a:solidFill>
                <a:effectLst/>
                <a:latin typeface="Arial Nova" panose="020B0504020202020204" pitchFamily="34" charset="0"/>
              </a:rPr>
              <a:t>What actions will I need to take?</a:t>
            </a:r>
          </a:p>
        </p:txBody>
      </p:sp>
      <p:pic>
        <p:nvPicPr>
          <p:cNvPr id="13" name="Picture 12" descr="A group of people on surfboards and a target&#10;&#10;Description automatically generated">
            <a:extLst>
              <a:ext uri="{FF2B5EF4-FFF2-40B4-BE49-F238E27FC236}">
                <a16:creationId xmlns:a16="http://schemas.microsoft.com/office/drawing/2014/main" id="{9C53B450-31B3-288B-4DF5-7A1F66280A57}"/>
              </a:ext>
            </a:extLst>
          </p:cNvPr>
          <p:cNvPicPr>
            <a:picLocks noChangeAspect="1"/>
          </p:cNvPicPr>
          <p:nvPr/>
        </p:nvPicPr>
        <p:blipFill>
          <a:blip r:embed="rId2"/>
          <a:stretch>
            <a:fillRect/>
          </a:stretch>
        </p:blipFill>
        <p:spPr>
          <a:xfrm>
            <a:off x="8758031" y="3777034"/>
            <a:ext cx="2857500" cy="1905000"/>
          </a:xfrm>
          <a:prstGeom prst="rect">
            <a:avLst/>
          </a:prstGeom>
        </p:spPr>
      </p:pic>
    </p:spTree>
    <p:extLst>
      <p:ext uri="{BB962C8B-B14F-4D97-AF65-F5344CB8AC3E}">
        <p14:creationId xmlns:p14="http://schemas.microsoft.com/office/powerpoint/2010/main" val="3451799992"/>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005C9F"/>
      </a:dk2>
      <a:lt2>
        <a:srgbClr val="EDEDEF"/>
      </a:lt2>
      <a:accent1>
        <a:srgbClr val="008AD1"/>
      </a:accent1>
      <a:accent2>
        <a:srgbClr val="01B6ED"/>
      </a:accent2>
      <a:accent3>
        <a:srgbClr val="72C8DB"/>
      </a:accent3>
      <a:accent4>
        <a:srgbClr val="EA5A0D"/>
      </a:accent4>
      <a:accent5>
        <a:srgbClr val="FFDC0E"/>
      </a:accent5>
      <a:accent6>
        <a:srgbClr val="0A983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alpha val="72000"/>
          </a:schemeClr>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12944</TotalTime>
  <Words>1032</Words>
  <Application>Microsoft Macintosh PowerPoint</Application>
  <PresentationFormat>Widescreen</PresentationFormat>
  <Paragraphs>117</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Arial Nova</vt:lpstr>
      <vt:lpstr>Calibri</vt:lpstr>
      <vt:lpstr>Office Theme</vt:lpstr>
      <vt:lpstr>Sustainable &amp; Smart Tourism</vt:lpstr>
      <vt:lpstr>Sustainable Tourism Governance &amp; Strategic Planning </vt:lpstr>
      <vt:lpstr>Presenting Strategic Planning </vt:lpstr>
      <vt:lpstr>PowerPoint Presentation</vt:lpstr>
      <vt:lpstr>Defining Goals and Objectives</vt:lpstr>
      <vt:lpstr>Defining Goals and Objectives</vt:lpstr>
      <vt:lpstr>Defining Goals and Objectives</vt:lpstr>
      <vt:lpstr>Goal Setting Strategies</vt:lpstr>
      <vt:lpstr>Goal Setting Strategies</vt:lpstr>
      <vt:lpstr>Goal Setting Strategies</vt:lpstr>
      <vt:lpstr>Goal Setting Strategies</vt:lpstr>
      <vt:lpstr>Goal Setting Strategies</vt:lpstr>
      <vt:lpstr>Goal Setting Strategies</vt:lpstr>
      <vt:lpstr>The Essence of Strategy and Strategic Skills</vt:lpstr>
      <vt:lpstr>The Essence of Strategy and Strategic Skills </vt:lpstr>
      <vt:lpstr>PowerPoint Presentation</vt:lpstr>
      <vt:lpstr>PowerPoint Presentation</vt:lpstr>
      <vt:lpstr>Successful Planning Cases</vt:lpstr>
      <vt:lpstr>Successful Planning Cases</vt:lpstr>
      <vt:lpstr>Successful Planning Cases</vt:lpstr>
      <vt:lpstr>Successful Planning Cases</vt:lpstr>
      <vt:lpstr>Discussion about Goals &amp; Plannng Processes</vt:lpstr>
      <vt:lpstr>Q &amp; A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Michalis Toanoglou</cp:lastModifiedBy>
  <cp:revision>517</cp:revision>
  <cp:lastPrinted>2023-09-24T09:21:02Z</cp:lastPrinted>
  <dcterms:created xsi:type="dcterms:W3CDTF">2023-02-25T10:22:15Z</dcterms:created>
  <dcterms:modified xsi:type="dcterms:W3CDTF">2023-10-22T09:03:07Z</dcterms:modified>
</cp:coreProperties>
</file>