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56" r:id="rId2"/>
    <p:sldId id="267" r:id="rId3"/>
    <p:sldId id="268" r:id="rId4"/>
    <p:sldId id="628" r:id="rId5"/>
    <p:sldId id="719" r:id="rId6"/>
    <p:sldId id="656" r:id="rId7"/>
    <p:sldId id="720" r:id="rId8"/>
    <p:sldId id="708" r:id="rId9"/>
    <p:sldId id="710" r:id="rId10"/>
    <p:sldId id="711" r:id="rId11"/>
    <p:sldId id="721" r:id="rId12"/>
    <p:sldId id="691" r:id="rId13"/>
    <p:sldId id="713" r:id="rId14"/>
    <p:sldId id="722" r:id="rId15"/>
    <p:sldId id="703" r:id="rId16"/>
    <p:sldId id="723" r:id="rId17"/>
    <p:sldId id="667" r:id="rId18"/>
    <p:sldId id="725" r:id="rId19"/>
    <p:sldId id="726" r:id="rId20"/>
    <p:sldId id="672" r:id="rId21"/>
    <p:sldId id="67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9494"/>
    <a:srgbClr val="BCDCF6"/>
    <a:srgbClr val="01B6EE"/>
    <a:srgbClr val="73C9DC"/>
    <a:srgbClr val="4E8FCD"/>
    <a:srgbClr val="008BD2"/>
    <a:srgbClr val="0F428C"/>
    <a:srgbClr val="FAD0CF"/>
    <a:srgbClr val="01B6ED"/>
    <a:srgbClr val="008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436" autoAdjust="0"/>
    <p:restoredTop sz="85206" autoAdjust="0"/>
  </p:normalViewPr>
  <p:slideViewPr>
    <p:cSldViewPr snapToGrid="0" snapToObjects="1">
      <p:cViewPr varScale="1">
        <p:scale>
          <a:sx n="88" d="100"/>
          <a:sy n="88" d="100"/>
        </p:scale>
        <p:origin x="1040" y="192"/>
      </p:cViewPr>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87" d="100"/>
          <a:sy n="87" d="100"/>
        </p:scale>
        <p:origin x="2696"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02C166-8C0A-D5F5-4068-8A8BC56F767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KR"/>
          </a:p>
        </p:txBody>
      </p:sp>
      <p:sp>
        <p:nvSpPr>
          <p:cNvPr id="3" name="Date Placeholder 2">
            <a:extLst>
              <a:ext uri="{FF2B5EF4-FFF2-40B4-BE49-F238E27FC236}">
                <a16:creationId xmlns:a16="http://schemas.microsoft.com/office/drawing/2014/main" id="{5DFA9348-8D07-45BE-F46E-90B3924D29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96FCE7-95A2-B04F-96F3-1F517A8038A1}" type="datetimeFigureOut">
              <a:rPr lang="en-KR" smtClean="0"/>
              <a:t>10/29/23</a:t>
            </a:fld>
            <a:endParaRPr lang="en-KR"/>
          </a:p>
        </p:txBody>
      </p:sp>
      <p:sp>
        <p:nvSpPr>
          <p:cNvPr id="4" name="Footer Placeholder 3">
            <a:extLst>
              <a:ext uri="{FF2B5EF4-FFF2-40B4-BE49-F238E27FC236}">
                <a16:creationId xmlns:a16="http://schemas.microsoft.com/office/drawing/2014/main" id="{F67A7609-79AE-DF28-445C-0E096212FA2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KR"/>
          </a:p>
        </p:txBody>
      </p:sp>
      <p:sp>
        <p:nvSpPr>
          <p:cNvPr id="5" name="Slide Number Placeholder 4">
            <a:extLst>
              <a:ext uri="{FF2B5EF4-FFF2-40B4-BE49-F238E27FC236}">
                <a16:creationId xmlns:a16="http://schemas.microsoft.com/office/drawing/2014/main" id="{7EC091CC-705C-6D42-8EA9-F7EA9FE20E5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5C31B3-29A6-DE42-B9CD-F001CA004CDC}" type="slidenum">
              <a:rPr lang="en-KR" smtClean="0"/>
              <a:t>‹#›</a:t>
            </a:fld>
            <a:endParaRPr lang="en-KR"/>
          </a:p>
        </p:txBody>
      </p:sp>
    </p:spTree>
    <p:extLst>
      <p:ext uri="{BB962C8B-B14F-4D97-AF65-F5344CB8AC3E}">
        <p14:creationId xmlns:p14="http://schemas.microsoft.com/office/powerpoint/2010/main" val="1531947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7676B2-F1D5-7C42-8690-5E1FEA9EA7C8}" type="datetimeFigureOut">
              <a:rPr lang="en-US" smtClean="0"/>
              <a:t>10/29/23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8423EB-90F0-F342-8499-59A73EFCEEBA}" type="slidenum">
              <a:rPr lang="en-US" smtClean="0"/>
              <a:t>‹#›</a:t>
            </a:fld>
            <a:endParaRPr lang="en-US"/>
          </a:p>
        </p:txBody>
      </p:sp>
    </p:spTree>
    <p:extLst>
      <p:ext uri="{BB962C8B-B14F-4D97-AF65-F5344CB8AC3E}">
        <p14:creationId xmlns:p14="http://schemas.microsoft.com/office/powerpoint/2010/main" val="2401653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7E899F0-DB6A-1B4E-BF39-7DB3DE553B54}"/>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CD4FF6FC-D161-384D-B0E1-64885323B8C2}"/>
              </a:ext>
            </a:extLst>
          </p:cNvPr>
          <p:cNvSpPr>
            <a:spLocks noGrp="1"/>
          </p:cNvSpPr>
          <p:nvPr>
            <p:ph type="ctrTitle" hasCustomPrompt="1"/>
          </p:nvPr>
        </p:nvSpPr>
        <p:spPr>
          <a:xfrm>
            <a:off x="1524000" y="1870362"/>
            <a:ext cx="9144000" cy="976746"/>
          </a:xfrm>
        </p:spPr>
        <p:txBody>
          <a:bodyPr anchor="b">
            <a:normAutofit/>
          </a:bodyPr>
          <a:lstStyle>
            <a:lvl1pPr algn="ctr">
              <a:defRPr sz="5400" b="1">
                <a:solidFill>
                  <a:schemeClr val="tx2"/>
                </a:solidFill>
              </a:defRPr>
            </a:lvl1pPr>
          </a:lstStyle>
          <a:p>
            <a:r>
              <a:rPr lang="en-US" dirty="0"/>
              <a:t>Title slide/headline</a:t>
            </a:r>
          </a:p>
        </p:txBody>
      </p:sp>
      <p:sp>
        <p:nvSpPr>
          <p:cNvPr id="3" name="Subtitle 2">
            <a:extLst>
              <a:ext uri="{FF2B5EF4-FFF2-40B4-BE49-F238E27FC236}">
                <a16:creationId xmlns:a16="http://schemas.microsoft.com/office/drawing/2014/main" id="{ED5FA61A-BA8F-434D-A3E1-25F4A98AE22C}"/>
              </a:ext>
            </a:extLst>
          </p:cNvPr>
          <p:cNvSpPr>
            <a:spLocks noGrp="1"/>
          </p:cNvSpPr>
          <p:nvPr>
            <p:ph type="subTitle" idx="1" hasCustomPrompt="1"/>
          </p:nvPr>
        </p:nvSpPr>
        <p:spPr>
          <a:xfrm>
            <a:off x="1524000" y="4312227"/>
            <a:ext cx="9144000" cy="1301496"/>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the sub-line </a:t>
            </a:r>
            <a:br>
              <a:rPr lang="en-US" dirty="0"/>
            </a:br>
            <a:r>
              <a:rPr lang="en-US" dirty="0"/>
              <a:t>Project name | Date</a:t>
            </a:r>
          </a:p>
        </p:txBody>
      </p:sp>
      <p:sp>
        <p:nvSpPr>
          <p:cNvPr id="22" name="Text Placeholder 21">
            <a:extLst>
              <a:ext uri="{FF2B5EF4-FFF2-40B4-BE49-F238E27FC236}">
                <a16:creationId xmlns:a16="http://schemas.microsoft.com/office/drawing/2014/main" id="{CD69D2CF-5E26-6B4D-A34F-E5D93F86E563}"/>
              </a:ext>
            </a:extLst>
          </p:cNvPr>
          <p:cNvSpPr>
            <a:spLocks noGrp="1"/>
          </p:cNvSpPr>
          <p:nvPr>
            <p:ph type="body" sz="quarter" idx="10" hasCustomPrompt="1"/>
          </p:nvPr>
        </p:nvSpPr>
        <p:spPr>
          <a:xfrm>
            <a:off x="1524000" y="2930525"/>
            <a:ext cx="9144000" cy="498475"/>
          </a:xfrm>
        </p:spPr>
        <p:txBody>
          <a:bodyPr>
            <a:normAutofit/>
          </a:bodyPr>
          <a:lstStyle>
            <a:lvl1pPr marL="0" indent="0" algn="ctr">
              <a:buNone/>
              <a:defRPr sz="2000" b="1">
                <a:solidFill>
                  <a:schemeClr val="bg1">
                    <a:lumMod val="50000"/>
                  </a:schemeClr>
                </a:solidFill>
              </a:defRPr>
            </a:lvl1pPr>
          </a:lstStyle>
          <a:p>
            <a:pPr algn="ctr"/>
            <a:r>
              <a:rPr lang="en-US" dirty="0">
                <a:solidFill>
                  <a:schemeClr val="bg1">
                    <a:lumMod val="50000"/>
                  </a:schemeClr>
                </a:solidFill>
              </a:rPr>
              <a:t>with </a:t>
            </a:r>
            <a:r>
              <a:rPr lang="en-US" dirty="0" err="1">
                <a:solidFill>
                  <a:schemeClr val="bg1">
                    <a:lumMod val="50000"/>
                  </a:schemeClr>
                </a:solidFill>
              </a:rPr>
              <a:t>colour</a:t>
            </a:r>
            <a:r>
              <a:rPr lang="en-US" dirty="0">
                <a:solidFill>
                  <a:schemeClr val="bg1">
                    <a:lumMod val="50000"/>
                  </a:schemeClr>
                </a:solidFill>
              </a:rPr>
              <a:t> MI key visual</a:t>
            </a:r>
            <a:endParaRPr lang="en-US" dirty="0"/>
          </a:p>
        </p:txBody>
      </p:sp>
      <p:pic>
        <p:nvPicPr>
          <p:cNvPr id="25" name="Picture 24">
            <a:extLst>
              <a:ext uri="{FF2B5EF4-FFF2-40B4-BE49-F238E27FC236}">
                <a16:creationId xmlns:a16="http://schemas.microsoft.com/office/drawing/2014/main" id="{C0CAA697-C9B4-7145-9898-2575838C0A23}"/>
              </a:ext>
            </a:extLst>
          </p:cNvPr>
          <p:cNvPicPr>
            <a:picLocks noChangeAspect="1"/>
          </p:cNvPicPr>
          <p:nvPr userDrawn="1"/>
        </p:nvPicPr>
        <p:blipFill>
          <a:blip r:embed="rId3"/>
          <a:stretch>
            <a:fillRect/>
          </a:stretch>
        </p:blipFill>
        <p:spPr>
          <a:xfrm>
            <a:off x="9723331" y="424517"/>
            <a:ext cx="2035954" cy="725055"/>
          </a:xfrm>
          <a:prstGeom prst="rect">
            <a:avLst/>
          </a:prstGeom>
        </p:spPr>
      </p:pic>
      <p:grpSp>
        <p:nvGrpSpPr>
          <p:cNvPr id="14" name="Group 13">
            <a:extLst>
              <a:ext uri="{FF2B5EF4-FFF2-40B4-BE49-F238E27FC236}">
                <a16:creationId xmlns:a16="http://schemas.microsoft.com/office/drawing/2014/main" id="{6C7E23A4-23E2-E943-8BDE-16A2AAFDCF02}"/>
              </a:ext>
            </a:extLst>
          </p:cNvPr>
          <p:cNvGrpSpPr/>
          <p:nvPr userDrawn="1"/>
        </p:nvGrpSpPr>
        <p:grpSpPr>
          <a:xfrm>
            <a:off x="5424917" y="3799886"/>
            <a:ext cx="1347954" cy="141454"/>
            <a:chOff x="5424917" y="3799886"/>
            <a:chExt cx="1347954" cy="141454"/>
          </a:xfrm>
        </p:grpSpPr>
        <p:sp>
          <p:nvSpPr>
            <p:cNvPr id="15" name="Oval 14">
              <a:extLst>
                <a:ext uri="{FF2B5EF4-FFF2-40B4-BE49-F238E27FC236}">
                  <a16:creationId xmlns:a16="http://schemas.microsoft.com/office/drawing/2014/main" id="{B3FC9594-83F6-D144-9E4D-7EB49F8B3CB1}"/>
                </a:ext>
              </a:extLst>
            </p:cNvPr>
            <p:cNvSpPr/>
            <p:nvPr/>
          </p:nvSpPr>
          <p:spPr>
            <a:xfrm>
              <a:off x="6631417" y="3799886"/>
              <a:ext cx="141454" cy="141454"/>
            </a:xfrm>
            <a:prstGeom prst="ellipse">
              <a:avLst/>
            </a:prstGeom>
            <a:solidFill>
              <a:srgbClr val="BCDC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6" name="Oval 15">
              <a:extLst>
                <a:ext uri="{FF2B5EF4-FFF2-40B4-BE49-F238E27FC236}">
                  <a16:creationId xmlns:a16="http://schemas.microsoft.com/office/drawing/2014/main" id="{3C8D79A1-6A6D-D747-990B-3B515C94B794}"/>
                </a:ext>
              </a:extLst>
            </p:cNvPr>
            <p:cNvSpPr/>
            <p:nvPr/>
          </p:nvSpPr>
          <p:spPr>
            <a:xfrm>
              <a:off x="6390117" y="3799886"/>
              <a:ext cx="141454" cy="141454"/>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7" name="Oval 16">
              <a:extLst>
                <a:ext uri="{FF2B5EF4-FFF2-40B4-BE49-F238E27FC236}">
                  <a16:creationId xmlns:a16="http://schemas.microsoft.com/office/drawing/2014/main" id="{1B2BAB8F-8508-6F4B-BDA8-B199223F9048}"/>
                </a:ext>
              </a:extLst>
            </p:cNvPr>
            <p:cNvSpPr/>
            <p:nvPr/>
          </p:nvSpPr>
          <p:spPr>
            <a:xfrm>
              <a:off x="6148817" y="3799886"/>
              <a:ext cx="141454" cy="141454"/>
            </a:xfrm>
            <a:prstGeom prst="ellipse">
              <a:avLst/>
            </a:prstGeom>
            <a:solidFill>
              <a:srgbClr val="73C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8" name="Oval 17">
              <a:extLst>
                <a:ext uri="{FF2B5EF4-FFF2-40B4-BE49-F238E27FC236}">
                  <a16:creationId xmlns:a16="http://schemas.microsoft.com/office/drawing/2014/main" id="{BE2024D1-659B-F64F-87EF-FF55401933BB}"/>
                </a:ext>
              </a:extLst>
            </p:cNvPr>
            <p:cNvSpPr/>
            <p:nvPr/>
          </p:nvSpPr>
          <p:spPr>
            <a:xfrm>
              <a:off x="5907517" y="3799886"/>
              <a:ext cx="141454" cy="141454"/>
            </a:xfrm>
            <a:prstGeom prst="ellipse">
              <a:avLst/>
            </a:prstGeom>
            <a:solidFill>
              <a:srgbClr val="008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9" name="Oval 18">
              <a:extLst>
                <a:ext uri="{FF2B5EF4-FFF2-40B4-BE49-F238E27FC236}">
                  <a16:creationId xmlns:a16="http://schemas.microsoft.com/office/drawing/2014/main" id="{F7480A29-100A-884B-8E20-4ED5E01F1BF2}"/>
                </a:ext>
              </a:extLst>
            </p:cNvPr>
            <p:cNvSpPr/>
            <p:nvPr/>
          </p:nvSpPr>
          <p:spPr>
            <a:xfrm>
              <a:off x="5666217" y="3799886"/>
              <a:ext cx="141454" cy="141454"/>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20" name="Oval 19">
              <a:extLst>
                <a:ext uri="{FF2B5EF4-FFF2-40B4-BE49-F238E27FC236}">
                  <a16:creationId xmlns:a16="http://schemas.microsoft.com/office/drawing/2014/main" id="{39D5184E-BB8D-E146-A6D6-5ACCC4467DB9}"/>
                </a:ext>
              </a:extLst>
            </p:cNvPr>
            <p:cNvSpPr/>
            <p:nvPr/>
          </p:nvSpPr>
          <p:spPr>
            <a:xfrm>
              <a:off x="5424917" y="3799886"/>
              <a:ext cx="141454" cy="141454"/>
            </a:xfrm>
            <a:prstGeom prst="ellipse">
              <a:avLst/>
            </a:prstGeom>
            <a:solidFill>
              <a:srgbClr val="01B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grpSp>
    </p:spTree>
    <p:extLst>
      <p:ext uri="{BB962C8B-B14F-4D97-AF65-F5344CB8AC3E}">
        <p14:creationId xmlns:p14="http://schemas.microsoft.com/office/powerpoint/2010/main" val="2334691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0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EF0CB3-0DE0-C84C-9A4E-CA03BC2029F5}"/>
              </a:ext>
            </a:extLst>
          </p:cNvPr>
          <p:cNvSpPr/>
          <p:nvPr userDrawn="1"/>
        </p:nvSpPr>
        <p:spPr>
          <a:xfrm>
            <a:off x="6111279" y="1110407"/>
            <a:ext cx="5050420" cy="2500131"/>
          </a:xfrm>
          <a:prstGeom prst="rect">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07BEA52-9F13-594B-850F-DF911FC9AD9A}"/>
              </a:ext>
            </a:extLst>
          </p:cNvPr>
          <p:cNvSpPr/>
          <p:nvPr userDrawn="1"/>
        </p:nvSpPr>
        <p:spPr>
          <a:xfrm>
            <a:off x="1060859" y="3597954"/>
            <a:ext cx="5050420" cy="2500131"/>
          </a:xfrm>
          <a:prstGeom prst="rect">
            <a:avLst/>
          </a:prstGeom>
          <a:solidFill>
            <a:srgbClr val="73C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496ADE11-361E-FB49-8D2F-DE354983F7AC}"/>
              </a:ext>
            </a:extLst>
          </p:cNvPr>
          <p:cNvPicPr>
            <a:picLocks noChangeAspect="1"/>
          </p:cNvPicPr>
          <p:nvPr userDrawn="1"/>
        </p:nvPicPr>
        <p:blipFill>
          <a:blip r:embed="rId2"/>
          <a:stretch>
            <a:fillRect/>
          </a:stretch>
        </p:blipFill>
        <p:spPr>
          <a:xfrm>
            <a:off x="10274615" y="436093"/>
            <a:ext cx="1473094" cy="524606"/>
          </a:xfrm>
          <a:prstGeom prst="rect">
            <a:avLst/>
          </a:prstGeom>
        </p:spPr>
      </p:pic>
      <p:sp>
        <p:nvSpPr>
          <p:cNvPr id="14" name="Text Placeholder 3">
            <a:extLst>
              <a:ext uri="{FF2B5EF4-FFF2-40B4-BE49-F238E27FC236}">
                <a16:creationId xmlns:a16="http://schemas.microsoft.com/office/drawing/2014/main" id="{8E41D2E8-5FCE-704C-A6EC-97ACED2108E9}"/>
              </a:ext>
            </a:extLst>
          </p:cNvPr>
          <p:cNvSpPr>
            <a:spLocks noGrp="1"/>
          </p:cNvSpPr>
          <p:nvPr>
            <p:ph type="body" sz="half" idx="2"/>
          </p:nvPr>
        </p:nvSpPr>
        <p:spPr>
          <a:xfrm>
            <a:off x="6535684" y="1473347"/>
            <a:ext cx="4201610" cy="1781797"/>
          </a:xfrm>
        </p:spPr>
        <p:txBody>
          <a:bodyPr/>
          <a:lstStyle>
            <a:lvl1pPr marL="0" indent="0" algn="ct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3" name="Text Placeholder 3">
            <a:extLst>
              <a:ext uri="{FF2B5EF4-FFF2-40B4-BE49-F238E27FC236}">
                <a16:creationId xmlns:a16="http://schemas.microsoft.com/office/drawing/2014/main" id="{6C5A7C57-9811-E340-8A05-15A5C279AC9C}"/>
              </a:ext>
            </a:extLst>
          </p:cNvPr>
          <p:cNvSpPr>
            <a:spLocks noGrp="1"/>
          </p:cNvSpPr>
          <p:nvPr>
            <p:ph type="body" sz="half" idx="13"/>
          </p:nvPr>
        </p:nvSpPr>
        <p:spPr>
          <a:xfrm>
            <a:off x="1471817" y="3965796"/>
            <a:ext cx="4201610" cy="1781797"/>
          </a:xfrm>
        </p:spPr>
        <p:txBody>
          <a:bodyPr/>
          <a:lstStyle>
            <a:lvl1pPr marL="0" indent="0" algn="ct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Picture Placeholder 2">
            <a:extLst>
              <a:ext uri="{FF2B5EF4-FFF2-40B4-BE49-F238E27FC236}">
                <a16:creationId xmlns:a16="http://schemas.microsoft.com/office/drawing/2014/main" id="{1127E308-AAEF-CF4B-AB67-1B4F1EF901CE}"/>
              </a:ext>
            </a:extLst>
          </p:cNvPr>
          <p:cNvSpPr>
            <a:spLocks noGrp="1"/>
          </p:cNvSpPr>
          <p:nvPr>
            <p:ph type="pic" sz="quarter" idx="14"/>
          </p:nvPr>
        </p:nvSpPr>
        <p:spPr>
          <a:xfrm>
            <a:off x="1060859" y="1110407"/>
            <a:ext cx="5050420" cy="2479994"/>
          </a:xfrm>
        </p:spPr>
        <p:txBody>
          <a:bodyPr/>
          <a:lstStyle>
            <a:lvl1pPr marL="0" indent="0" algn="ctr">
              <a:buNone/>
              <a:defRPr/>
            </a:lvl1pPr>
          </a:lstStyle>
          <a:p>
            <a:endParaRPr lang="en-US" dirty="0"/>
          </a:p>
        </p:txBody>
      </p:sp>
      <p:sp>
        <p:nvSpPr>
          <p:cNvPr id="18" name="Picture Placeholder 2">
            <a:extLst>
              <a:ext uri="{FF2B5EF4-FFF2-40B4-BE49-F238E27FC236}">
                <a16:creationId xmlns:a16="http://schemas.microsoft.com/office/drawing/2014/main" id="{2A178B35-AC64-A640-BE34-8D74BAFF91C5}"/>
              </a:ext>
            </a:extLst>
          </p:cNvPr>
          <p:cNvSpPr>
            <a:spLocks noGrp="1"/>
          </p:cNvSpPr>
          <p:nvPr>
            <p:ph type="pic" sz="quarter" idx="15"/>
          </p:nvPr>
        </p:nvSpPr>
        <p:spPr>
          <a:xfrm>
            <a:off x="6111279" y="3597954"/>
            <a:ext cx="5050420" cy="2479994"/>
          </a:xfrm>
        </p:spPr>
        <p:txBody>
          <a:bodyPr/>
          <a:lstStyle>
            <a:lvl1pPr marL="0" indent="0" algn="ctr">
              <a:buNone/>
              <a:defRPr/>
            </a:lvl1pPr>
          </a:lstStyle>
          <a:p>
            <a:endParaRPr lang="en-US" dirty="0"/>
          </a:p>
        </p:txBody>
      </p:sp>
      <p:sp>
        <p:nvSpPr>
          <p:cNvPr id="26" name="Date Placeholder 3">
            <a:extLst>
              <a:ext uri="{FF2B5EF4-FFF2-40B4-BE49-F238E27FC236}">
                <a16:creationId xmlns:a16="http://schemas.microsoft.com/office/drawing/2014/main" id="{8A36B2F6-5BAF-054B-9D2D-E5B5BB887CAD}"/>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29 October 2023</a:t>
            </a:fld>
            <a:endParaRPr lang="en-US" dirty="0"/>
          </a:p>
        </p:txBody>
      </p:sp>
      <p:sp>
        <p:nvSpPr>
          <p:cNvPr id="27" name="Footer Placeholder 4">
            <a:extLst>
              <a:ext uri="{FF2B5EF4-FFF2-40B4-BE49-F238E27FC236}">
                <a16:creationId xmlns:a16="http://schemas.microsoft.com/office/drawing/2014/main" id="{B53BE3F0-91CC-0843-AD5C-40BEB3847274}"/>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28" name="Slide Number Placeholder 5">
            <a:extLst>
              <a:ext uri="{FF2B5EF4-FFF2-40B4-BE49-F238E27FC236}">
                <a16:creationId xmlns:a16="http://schemas.microsoft.com/office/drawing/2014/main" id="{84BC849F-DA56-9E4D-817A-FFA6F412DB53}"/>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pic>
        <p:nvPicPr>
          <p:cNvPr id="19" name="Picture 18">
            <a:extLst>
              <a:ext uri="{FF2B5EF4-FFF2-40B4-BE49-F238E27FC236}">
                <a16:creationId xmlns:a16="http://schemas.microsoft.com/office/drawing/2014/main" id="{F2B6C00D-4CF9-674C-8BDA-A77A06BA5BDB}"/>
              </a:ext>
            </a:extLst>
          </p:cNvPr>
          <p:cNvPicPr>
            <a:picLocks noChangeAspect="1"/>
          </p:cNvPicPr>
          <p:nvPr userDrawn="1"/>
        </p:nvPicPr>
        <p:blipFill>
          <a:blip r:embed="rId3"/>
          <a:srcRect/>
          <a:stretch/>
        </p:blipFill>
        <p:spPr>
          <a:xfrm>
            <a:off x="-10391" y="10391"/>
            <a:ext cx="12192000" cy="6858000"/>
          </a:xfrm>
          <a:prstGeom prst="rect">
            <a:avLst/>
          </a:prstGeom>
        </p:spPr>
      </p:pic>
    </p:spTree>
    <p:extLst>
      <p:ext uri="{BB962C8B-B14F-4D97-AF65-F5344CB8AC3E}">
        <p14:creationId xmlns:p14="http://schemas.microsoft.com/office/powerpoint/2010/main" val="59754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06_Title and Conten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566560FD-3880-0E49-BC4C-247C8EE712E7}"/>
              </a:ext>
            </a:extLst>
          </p:cNvPr>
          <p:cNvSpPr>
            <a:spLocks noGrp="1"/>
          </p:cNvSpPr>
          <p:nvPr>
            <p:ph type="pic" idx="13"/>
          </p:nvPr>
        </p:nvSpPr>
        <p:spPr>
          <a:xfrm>
            <a:off x="799447" y="1368775"/>
            <a:ext cx="5659624" cy="41128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6750423" y="1396792"/>
            <a:ext cx="4622099" cy="1144701"/>
          </a:xfrm>
        </p:spPr>
        <p:txBody>
          <a:bodyPr>
            <a:noAutofit/>
          </a:bodyPr>
          <a:lstStyle>
            <a:lvl1pPr>
              <a:defRPr sz="2400" b="1">
                <a:solidFill>
                  <a:schemeClr val="tx2"/>
                </a:solidFill>
              </a:defRPr>
            </a:lvl1pPr>
          </a:lstStyle>
          <a:p>
            <a:r>
              <a:rPr lang="en-US" dirty="0"/>
              <a:t>Text slide with one photo,</a:t>
            </a:r>
            <a:br>
              <a:rPr lang="en-US" dirty="0"/>
            </a:br>
            <a:r>
              <a:rPr lang="en-US" dirty="0"/>
              <a:t>alternative</a:t>
            </a:r>
          </a:p>
        </p:txBody>
      </p:sp>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6750423" y="2693826"/>
            <a:ext cx="4622100" cy="2767382"/>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0" name="Date Placeholder 3">
            <a:extLst>
              <a:ext uri="{FF2B5EF4-FFF2-40B4-BE49-F238E27FC236}">
                <a16:creationId xmlns:a16="http://schemas.microsoft.com/office/drawing/2014/main" id="{BE8FA0AC-4352-864E-9FC4-0E194DA82355}"/>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29 October 2023</a:t>
            </a:fld>
            <a:endParaRPr lang="en-US" dirty="0"/>
          </a:p>
        </p:txBody>
      </p:sp>
      <p:sp>
        <p:nvSpPr>
          <p:cNvPr id="14" name="Footer Placeholder 4">
            <a:extLst>
              <a:ext uri="{FF2B5EF4-FFF2-40B4-BE49-F238E27FC236}">
                <a16:creationId xmlns:a16="http://schemas.microsoft.com/office/drawing/2014/main" id="{6D85015A-8FD4-7544-8C70-CDA09487D30C}"/>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15" name="Slide Number Placeholder 5">
            <a:extLst>
              <a:ext uri="{FF2B5EF4-FFF2-40B4-BE49-F238E27FC236}">
                <a16:creationId xmlns:a16="http://schemas.microsoft.com/office/drawing/2014/main" id="{39072AF3-879A-014A-B657-2755441DECD8}"/>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323983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07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13" name="Picture Placeholder 2">
            <a:extLst>
              <a:ext uri="{FF2B5EF4-FFF2-40B4-BE49-F238E27FC236}">
                <a16:creationId xmlns:a16="http://schemas.microsoft.com/office/drawing/2014/main" id="{566560FD-3880-0E49-BC4C-247C8EE712E7}"/>
              </a:ext>
            </a:extLst>
          </p:cNvPr>
          <p:cNvSpPr>
            <a:spLocks noGrp="1"/>
          </p:cNvSpPr>
          <p:nvPr>
            <p:ph type="pic" idx="13"/>
          </p:nvPr>
        </p:nvSpPr>
        <p:spPr>
          <a:xfrm>
            <a:off x="430306" y="1368775"/>
            <a:ext cx="5665694" cy="222159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956585" y="3746744"/>
            <a:ext cx="10056556" cy="503393"/>
          </a:xfrm>
        </p:spPr>
        <p:txBody>
          <a:bodyPr>
            <a:noAutofit/>
          </a:bodyPr>
          <a:lstStyle>
            <a:lvl1pPr>
              <a:defRPr sz="2400" b="1">
                <a:solidFill>
                  <a:schemeClr val="tx2"/>
                </a:solidFill>
              </a:defRPr>
            </a:lvl1pPr>
          </a:lstStyle>
          <a:p>
            <a:r>
              <a:rPr lang="en-US" dirty="0"/>
              <a:t>Text slide with two photos, alternative</a:t>
            </a:r>
          </a:p>
        </p:txBody>
      </p:sp>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956585" y="4474211"/>
            <a:ext cx="10056556" cy="1143376"/>
          </a:xfrm>
        </p:spPr>
        <p:txBody>
          <a:bodyPr>
            <a:normAutofit/>
          </a:bodyPr>
          <a:lstStyle>
            <a:lvl1pPr>
              <a:defRPr sz="1800"/>
            </a:lvl1pPr>
            <a:lvl2pPr>
              <a:defRPr sz="1800"/>
            </a:lvl2pPr>
            <a:lvl3pPr>
              <a:defRPr sz="1800"/>
            </a:lvl3pPr>
            <a:lvl4pPr marL="1371600" indent="0">
              <a:buNone/>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0" name="Picture Placeholder 2">
            <a:extLst>
              <a:ext uri="{FF2B5EF4-FFF2-40B4-BE49-F238E27FC236}">
                <a16:creationId xmlns:a16="http://schemas.microsoft.com/office/drawing/2014/main" id="{330D56E9-EF9D-2041-B6EB-ADE4DA556E21}"/>
              </a:ext>
            </a:extLst>
          </p:cNvPr>
          <p:cNvSpPr>
            <a:spLocks noGrp="1"/>
          </p:cNvSpPr>
          <p:nvPr>
            <p:ph type="pic" idx="14"/>
          </p:nvPr>
        </p:nvSpPr>
        <p:spPr>
          <a:xfrm>
            <a:off x="6196283" y="1368775"/>
            <a:ext cx="5549153" cy="222159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Date Placeholder 3">
            <a:extLst>
              <a:ext uri="{FF2B5EF4-FFF2-40B4-BE49-F238E27FC236}">
                <a16:creationId xmlns:a16="http://schemas.microsoft.com/office/drawing/2014/main" id="{7736CCE7-926F-FF4C-84CC-7C163E61AEAA}"/>
              </a:ext>
            </a:extLst>
          </p:cNvPr>
          <p:cNvSpPr>
            <a:spLocks noGrp="1"/>
          </p:cNvSpPr>
          <p:nvPr>
            <p:ph type="dt" sz="half" idx="10"/>
          </p:nvPr>
        </p:nvSpPr>
        <p:spPr>
          <a:xfrm>
            <a:off x="8743950" y="6188675"/>
            <a:ext cx="1275384" cy="365125"/>
          </a:xfrm>
        </p:spPr>
        <p:txBody>
          <a:bodyPr/>
          <a:lstStyle>
            <a:lvl1pPr algn="ctr">
              <a:defRPr/>
            </a:lvl1pPr>
          </a:lstStyle>
          <a:p>
            <a:fld id="{D65460C0-EAAC-224C-BF9C-B28038AF74D0}" type="datetime3">
              <a:rPr lang="en-US" smtClean="0"/>
              <a:pPr/>
              <a:t>29 October 2023</a:t>
            </a:fld>
            <a:endParaRPr lang="en-US" dirty="0"/>
          </a:p>
        </p:txBody>
      </p:sp>
      <p:sp>
        <p:nvSpPr>
          <p:cNvPr id="15" name="Footer Placeholder 4">
            <a:extLst>
              <a:ext uri="{FF2B5EF4-FFF2-40B4-BE49-F238E27FC236}">
                <a16:creationId xmlns:a16="http://schemas.microsoft.com/office/drawing/2014/main" id="{292994DC-B89D-A849-A3C1-E4D5A20558EB}"/>
              </a:ext>
            </a:extLst>
          </p:cNvPr>
          <p:cNvSpPr>
            <a:spLocks noGrp="1"/>
          </p:cNvSpPr>
          <p:nvPr>
            <p:ph type="ftr" sz="quarter" idx="11"/>
          </p:nvPr>
        </p:nvSpPr>
        <p:spPr>
          <a:xfrm>
            <a:off x="10019334" y="6188675"/>
            <a:ext cx="1892461" cy="365125"/>
          </a:xfrm>
        </p:spPr>
        <p:txBody>
          <a:bodyPr/>
          <a:lstStyle>
            <a:lvl1pPr algn="l">
              <a:defRPr/>
            </a:lvl1pPr>
          </a:lstStyle>
          <a:p>
            <a:r>
              <a:rPr lang="en-US"/>
              <a:t>Title of the presentation</a:t>
            </a:r>
            <a:endParaRPr lang="en-US" dirty="0"/>
          </a:p>
        </p:txBody>
      </p:sp>
      <p:sp>
        <p:nvSpPr>
          <p:cNvPr id="16" name="Slide Number Placeholder 5">
            <a:extLst>
              <a:ext uri="{FF2B5EF4-FFF2-40B4-BE49-F238E27FC236}">
                <a16:creationId xmlns:a16="http://schemas.microsoft.com/office/drawing/2014/main" id="{5453D76B-BDBB-AB45-B9AF-75C71231596F}"/>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601583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8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13" name="Picture Placeholder 2">
            <a:extLst>
              <a:ext uri="{FF2B5EF4-FFF2-40B4-BE49-F238E27FC236}">
                <a16:creationId xmlns:a16="http://schemas.microsoft.com/office/drawing/2014/main" id="{566560FD-3880-0E49-BC4C-247C8EE712E7}"/>
              </a:ext>
            </a:extLst>
          </p:cNvPr>
          <p:cNvSpPr>
            <a:spLocks noGrp="1"/>
          </p:cNvSpPr>
          <p:nvPr>
            <p:ph type="pic" idx="13"/>
          </p:nvPr>
        </p:nvSpPr>
        <p:spPr>
          <a:xfrm>
            <a:off x="484093" y="1130985"/>
            <a:ext cx="3696097" cy="22845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2407024" y="3630609"/>
            <a:ext cx="7436223" cy="423267"/>
          </a:xfrm>
        </p:spPr>
        <p:txBody>
          <a:bodyPr>
            <a:noAutofit/>
          </a:bodyPr>
          <a:lstStyle>
            <a:lvl1pPr algn="ctr">
              <a:defRPr sz="2400" b="1">
                <a:solidFill>
                  <a:schemeClr val="tx2"/>
                </a:solidFill>
              </a:defRPr>
            </a:lvl1pPr>
          </a:lstStyle>
          <a:p>
            <a:r>
              <a:rPr lang="en-US" dirty="0"/>
              <a:t>Text slide with three photos, with three columns</a:t>
            </a:r>
          </a:p>
        </p:txBody>
      </p:sp>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1842247" y="4087906"/>
            <a:ext cx="2810435" cy="1432524"/>
          </a:xfrm>
        </p:spPr>
        <p:txBody>
          <a:bodyPr>
            <a:normAutofit/>
          </a:bodyPr>
          <a:lstStyle>
            <a:lvl1pPr>
              <a:defRPr sz="1800"/>
            </a:lvl1pPr>
            <a:lvl2pPr>
              <a:defRPr sz="1800"/>
            </a:lvl2pPr>
            <a:lvl3pPr>
              <a:defRPr sz="1800"/>
            </a:lvl3pPr>
            <a:lvl4pPr marL="1371600" indent="0">
              <a:buNone/>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0" name="Picture Placeholder 2">
            <a:extLst>
              <a:ext uri="{FF2B5EF4-FFF2-40B4-BE49-F238E27FC236}">
                <a16:creationId xmlns:a16="http://schemas.microsoft.com/office/drawing/2014/main" id="{330D56E9-EF9D-2041-B6EB-ADE4DA556E21}"/>
              </a:ext>
            </a:extLst>
          </p:cNvPr>
          <p:cNvSpPr>
            <a:spLocks noGrp="1"/>
          </p:cNvSpPr>
          <p:nvPr>
            <p:ph type="pic" idx="14"/>
          </p:nvPr>
        </p:nvSpPr>
        <p:spPr>
          <a:xfrm>
            <a:off x="4339755" y="1130985"/>
            <a:ext cx="3620069" cy="22845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6" name="Picture Placeholder 2">
            <a:extLst>
              <a:ext uri="{FF2B5EF4-FFF2-40B4-BE49-F238E27FC236}">
                <a16:creationId xmlns:a16="http://schemas.microsoft.com/office/drawing/2014/main" id="{B869D3B0-6636-0D4A-B955-B854D3B03D17}"/>
              </a:ext>
            </a:extLst>
          </p:cNvPr>
          <p:cNvSpPr>
            <a:spLocks noGrp="1"/>
          </p:cNvSpPr>
          <p:nvPr>
            <p:ph type="pic" idx="15"/>
          </p:nvPr>
        </p:nvSpPr>
        <p:spPr>
          <a:xfrm>
            <a:off x="8119388" y="1130985"/>
            <a:ext cx="3620069" cy="22845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7" name="Content Placeholder 2">
            <a:extLst>
              <a:ext uri="{FF2B5EF4-FFF2-40B4-BE49-F238E27FC236}">
                <a16:creationId xmlns:a16="http://schemas.microsoft.com/office/drawing/2014/main" id="{022C0EE6-FF86-F04C-94E4-4E1BF125FB72}"/>
              </a:ext>
            </a:extLst>
          </p:cNvPr>
          <p:cNvSpPr>
            <a:spLocks noGrp="1"/>
          </p:cNvSpPr>
          <p:nvPr>
            <p:ph idx="16"/>
          </p:nvPr>
        </p:nvSpPr>
        <p:spPr>
          <a:xfrm>
            <a:off x="4703944" y="4087906"/>
            <a:ext cx="2810435" cy="1432524"/>
          </a:xfrm>
        </p:spPr>
        <p:txBody>
          <a:bodyPr>
            <a:normAutofit/>
          </a:bodyPr>
          <a:lstStyle>
            <a:lvl1pPr>
              <a:defRPr sz="1800"/>
            </a:lvl1pPr>
            <a:lvl2pPr>
              <a:defRPr sz="1800"/>
            </a:lvl2pPr>
            <a:lvl3pPr>
              <a:defRPr sz="1800"/>
            </a:lvl3pPr>
            <a:lvl4pPr marL="1371600" indent="0">
              <a:buNone/>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8" name="Content Placeholder 2">
            <a:extLst>
              <a:ext uri="{FF2B5EF4-FFF2-40B4-BE49-F238E27FC236}">
                <a16:creationId xmlns:a16="http://schemas.microsoft.com/office/drawing/2014/main" id="{0D3215A9-1BAF-9E4D-8BF8-F23105310D54}"/>
              </a:ext>
            </a:extLst>
          </p:cNvPr>
          <p:cNvSpPr>
            <a:spLocks noGrp="1"/>
          </p:cNvSpPr>
          <p:nvPr>
            <p:ph idx="17"/>
          </p:nvPr>
        </p:nvSpPr>
        <p:spPr>
          <a:xfrm>
            <a:off x="7565642" y="4087906"/>
            <a:ext cx="2810435" cy="1432524"/>
          </a:xfrm>
        </p:spPr>
        <p:txBody>
          <a:bodyPr>
            <a:normAutofit/>
          </a:bodyPr>
          <a:lstStyle>
            <a:lvl1pPr>
              <a:defRPr sz="1800"/>
            </a:lvl1pPr>
            <a:lvl2pPr>
              <a:defRPr sz="1800"/>
            </a:lvl2pPr>
            <a:lvl3pPr>
              <a:defRPr sz="1800"/>
            </a:lvl3pPr>
            <a:lvl4pPr marL="1371600" indent="0">
              <a:buNone/>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4" name="Date Placeholder 3">
            <a:extLst>
              <a:ext uri="{FF2B5EF4-FFF2-40B4-BE49-F238E27FC236}">
                <a16:creationId xmlns:a16="http://schemas.microsoft.com/office/drawing/2014/main" id="{CD839446-51BA-DC47-8271-30C92E537F93}"/>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29 October 2023</a:t>
            </a:fld>
            <a:endParaRPr lang="en-US" dirty="0"/>
          </a:p>
        </p:txBody>
      </p:sp>
      <p:sp>
        <p:nvSpPr>
          <p:cNvPr id="15" name="Footer Placeholder 4">
            <a:extLst>
              <a:ext uri="{FF2B5EF4-FFF2-40B4-BE49-F238E27FC236}">
                <a16:creationId xmlns:a16="http://schemas.microsoft.com/office/drawing/2014/main" id="{3075A06F-74AF-1A43-955E-6E2470551F29}"/>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19" name="Slide Number Placeholder 5">
            <a:extLst>
              <a:ext uri="{FF2B5EF4-FFF2-40B4-BE49-F238E27FC236}">
                <a16:creationId xmlns:a16="http://schemas.microsoft.com/office/drawing/2014/main" id="{A9FE3760-4B94-EE42-BD59-00360B36EDBF}"/>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2414606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09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1068552" y="2868428"/>
            <a:ext cx="10060112" cy="2212728"/>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B227C8E9-8C6F-D840-9D97-C1ADEA24108A}"/>
              </a:ext>
            </a:extLst>
          </p:cNvPr>
          <p:cNvSpPr>
            <a:spLocks noGrp="1"/>
          </p:cNvSpPr>
          <p:nvPr>
            <p:ph type="title" hasCustomPrompt="1"/>
          </p:nvPr>
        </p:nvSpPr>
        <p:spPr>
          <a:xfrm>
            <a:off x="1068552" y="1929737"/>
            <a:ext cx="10054896" cy="624260"/>
          </a:xfrm>
        </p:spPr>
        <p:txBody>
          <a:bodyPr>
            <a:noAutofit/>
          </a:bodyPr>
          <a:lstStyle>
            <a:lvl1pPr>
              <a:defRPr sz="3000" b="1">
                <a:solidFill>
                  <a:schemeClr val="tx2"/>
                </a:solidFill>
              </a:defRPr>
            </a:lvl1pPr>
          </a:lstStyle>
          <a:p>
            <a:r>
              <a:rPr lang="en-US" dirty="0"/>
              <a:t>Agenda alternative or text only</a:t>
            </a:r>
          </a:p>
        </p:txBody>
      </p:sp>
    </p:spTree>
    <p:extLst>
      <p:ext uri="{BB962C8B-B14F-4D97-AF65-F5344CB8AC3E}">
        <p14:creationId xmlns:p14="http://schemas.microsoft.com/office/powerpoint/2010/main" val="3253663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E4C5472-BBA5-A949-BF0B-B2862278C15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Content Placeholder 8">
            <a:extLst>
              <a:ext uri="{FF2B5EF4-FFF2-40B4-BE49-F238E27FC236}">
                <a16:creationId xmlns:a16="http://schemas.microsoft.com/office/drawing/2014/main" id="{C633DC67-2E7A-D249-99F3-A64CCE125AA4}"/>
              </a:ext>
            </a:extLst>
          </p:cNvPr>
          <p:cNvSpPr>
            <a:spLocks noGrp="1"/>
          </p:cNvSpPr>
          <p:nvPr>
            <p:ph sz="quarter" idx="10" hasCustomPrompt="1"/>
          </p:nvPr>
        </p:nvSpPr>
        <p:spPr>
          <a:xfrm>
            <a:off x="1596737" y="1838902"/>
            <a:ext cx="8939646" cy="3335770"/>
          </a:xfrm>
        </p:spPr>
        <p:txBody>
          <a:bodyPr/>
          <a:lstStyle>
            <a:lvl1pPr marL="0" indent="0" algn="ctr">
              <a:buNone/>
              <a:defRPr b="1">
                <a:solidFill>
                  <a:schemeClr val="tx2"/>
                </a:solidFill>
              </a:defRPr>
            </a:lvl1pPr>
          </a:lstStyle>
          <a:p>
            <a:pPr lvl="0"/>
            <a:r>
              <a:rPr lang="en-US" dirty="0"/>
              <a:t>Insert table, chart, </a:t>
            </a:r>
            <a:r>
              <a:rPr lang="en-US" dirty="0" err="1"/>
              <a:t>grap</a:t>
            </a:r>
            <a:r>
              <a:rPr lang="en-US" dirty="0"/>
              <a:t> in the frame</a:t>
            </a:r>
          </a:p>
        </p:txBody>
      </p:sp>
      <p:pic>
        <p:nvPicPr>
          <p:cNvPr id="14" name="Picture 13">
            <a:extLst>
              <a:ext uri="{FF2B5EF4-FFF2-40B4-BE49-F238E27FC236}">
                <a16:creationId xmlns:a16="http://schemas.microsoft.com/office/drawing/2014/main" id="{5A4D5376-881F-1E4A-AF44-643124177607}"/>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5" name="Date Placeholder 3">
            <a:extLst>
              <a:ext uri="{FF2B5EF4-FFF2-40B4-BE49-F238E27FC236}">
                <a16:creationId xmlns:a16="http://schemas.microsoft.com/office/drawing/2014/main" id="{AEA93053-56AE-574E-B60D-33F4FA5A12E8}"/>
              </a:ext>
            </a:extLst>
          </p:cNvPr>
          <p:cNvSpPr>
            <a:spLocks noGrp="1"/>
          </p:cNvSpPr>
          <p:nvPr>
            <p:ph type="dt" sz="half" idx="11"/>
          </p:nvPr>
        </p:nvSpPr>
        <p:spPr>
          <a:xfrm>
            <a:off x="8743950" y="6188675"/>
            <a:ext cx="1266220" cy="365125"/>
          </a:xfrm>
        </p:spPr>
        <p:txBody>
          <a:bodyPr/>
          <a:lstStyle>
            <a:lvl1pPr algn="ctr">
              <a:defRPr/>
            </a:lvl1pPr>
          </a:lstStyle>
          <a:p>
            <a:fld id="{D65460C0-EAAC-224C-BF9C-B28038AF74D0}" type="datetime3">
              <a:rPr lang="en-US" smtClean="0"/>
              <a:pPr/>
              <a:t>29 October 2023</a:t>
            </a:fld>
            <a:endParaRPr lang="en-US" dirty="0"/>
          </a:p>
        </p:txBody>
      </p:sp>
      <p:sp>
        <p:nvSpPr>
          <p:cNvPr id="16" name="Footer Placeholder 4">
            <a:extLst>
              <a:ext uri="{FF2B5EF4-FFF2-40B4-BE49-F238E27FC236}">
                <a16:creationId xmlns:a16="http://schemas.microsoft.com/office/drawing/2014/main" id="{7FAAE9E1-98F1-2340-9143-4425CDC4777F}"/>
              </a:ext>
            </a:extLst>
          </p:cNvPr>
          <p:cNvSpPr>
            <a:spLocks noGrp="1"/>
          </p:cNvSpPr>
          <p:nvPr>
            <p:ph type="ftr" sz="quarter" idx="12"/>
          </p:nvPr>
        </p:nvSpPr>
        <p:spPr>
          <a:xfrm>
            <a:off x="10019334" y="6188675"/>
            <a:ext cx="1892461" cy="365125"/>
          </a:xfrm>
        </p:spPr>
        <p:txBody>
          <a:bodyPr/>
          <a:lstStyle/>
          <a:p>
            <a:pPr algn="l"/>
            <a:r>
              <a:rPr lang="en-US" dirty="0"/>
              <a:t>Title of the presentation</a:t>
            </a:r>
          </a:p>
        </p:txBody>
      </p:sp>
      <p:sp>
        <p:nvSpPr>
          <p:cNvPr id="17" name="Slide Number Placeholder 5">
            <a:extLst>
              <a:ext uri="{FF2B5EF4-FFF2-40B4-BE49-F238E27FC236}">
                <a16:creationId xmlns:a16="http://schemas.microsoft.com/office/drawing/2014/main" id="{5EA6DFF7-213B-3D45-9DAE-43DF4DEACC0F}"/>
              </a:ext>
            </a:extLst>
          </p:cNvPr>
          <p:cNvSpPr>
            <a:spLocks noGrp="1"/>
          </p:cNvSpPr>
          <p:nvPr>
            <p:ph type="sldNum" sz="quarter" idx="13"/>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41616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01_Transition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4343937" y="2841113"/>
            <a:ext cx="7179582" cy="785528"/>
          </a:xfrm>
        </p:spPr>
        <p:txBody>
          <a:bodyPr>
            <a:noAutofit/>
          </a:bodyPr>
          <a:lstStyle>
            <a:lvl1pPr algn="l">
              <a:defRPr sz="3000" b="1">
                <a:solidFill>
                  <a:schemeClr val="tx2"/>
                </a:solidFill>
              </a:defRPr>
            </a:lvl1pPr>
          </a:lstStyle>
          <a:p>
            <a:r>
              <a:rPr lang="en-US" dirty="0"/>
              <a:t>Transition slide,</a:t>
            </a:r>
            <a:br>
              <a:rPr lang="en-US" dirty="0"/>
            </a:br>
            <a:r>
              <a:rPr lang="en-US" dirty="0"/>
              <a:t>can also be used as quotation slide</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Tree>
    <p:extLst>
      <p:ext uri="{BB962C8B-B14F-4D97-AF65-F5344CB8AC3E}">
        <p14:creationId xmlns:p14="http://schemas.microsoft.com/office/powerpoint/2010/main" val="459039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2_Transition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1642300" y="2778767"/>
            <a:ext cx="7179582" cy="785528"/>
          </a:xfrm>
        </p:spPr>
        <p:txBody>
          <a:bodyPr>
            <a:noAutofit/>
          </a:bodyPr>
          <a:lstStyle>
            <a:lvl1pPr algn="l">
              <a:defRPr sz="3000" b="1">
                <a:solidFill>
                  <a:schemeClr val="tx2"/>
                </a:solidFill>
              </a:defRPr>
            </a:lvl1pPr>
          </a:lstStyle>
          <a:p>
            <a:r>
              <a:rPr lang="en-US" dirty="0"/>
              <a:t>Transition slide,</a:t>
            </a:r>
            <a:br>
              <a:rPr lang="en-US" dirty="0"/>
            </a:br>
            <a:r>
              <a:rPr lang="en-US" dirty="0"/>
              <a:t>can also be used as quotation slide</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Tree>
    <p:extLst>
      <p:ext uri="{BB962C8B-B14F-4D97-AF65-F5344CB8AC3E}">
        <p14:creationId xmlns:p14="http://schemas.microsoft.com/office/powerpoint/2010/main" val="36608805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01585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01_end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E43B8B-25F1-F344-B42F-06AB6E3B6A72}"/>
              </a:ext>
            </a:extLst>
          </p:cNvPr>
          <p:cNvSpPr/>
          <p:nvPr userDrawn="1"/>
        </p:nvSpPr>
        <p:spPr>
          <a:xfrm>
            <a:off x="0" y="1070937"/>
            <a:ext cx="12192000" cy="5787063"/>
          </a:xfrm>
          <a:prstGeom prst="rect">
            <a:avLst/>
          </a:prstGeom>
          <a:solidFill>
            <a:srgbClr val="CC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ACED53D-E33E-0B48-A0D5-351897961CA2}"/>
              </a:ext>
            </a:extLst>
          </p:cNvPr>
          <p:cNvSpPr txBox="1"/>
          <p:nvPr userDrawn="1"/>
        </p:nvSpPr>
        <p:spPr>
          <a:xfrm>
            <a:off x="3027328" y="5363522"/>
            <a:ext cx="6137343" cy="1077218"/>
          </a:xfrm>
          <a:prstGeom prst="rect">
            <a:avLst/>
          </a:prstGeom>
          <a:noFill/>
        </p:spPr>
        <p:txBody>
          <a:bodyPr wrap="square">
            <a:spAutoFit/>
          </a:bodyPr>
          <a:lstStyle/>
          <a:p>
            <a:pPr marL="0" marR="0" algn="ctr">
              <a:spcBef>
                <a:spcPts val="0"/>
              </a:spcBef>
            </a:pPr>
            <a:r>
              <a:rPr lang="en-US" sz="1600" b="1"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Mekong Institute</a:t>
            </a:r>
          </a:p>
          <a:p>
            <a:pPr marL="0" marR="0" algn="ctr">
              <a:spcBef>
                <a:spcPts val="0"/>
              </a:spcBef>
            </a:pP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123 </a:t>
            </a:r>
            <a:r>
              <a:rPr lang="en-US" sz="1200" b="0" i="0" kern="100" dirty="0" err="1">
                <a:solidFill>
                  <a:srgbClr val="0F428C"/>
                </a:solidFill>
                <a:effectLst/>
                <a:latin typeface="Arial" panose="020B0604020202020204" pitchFamily="34" charset="0"/>
                <a:ea typeface="Calibri" panose="020F0502020204030204" pitchFamily="34" charset="0"/>
                <a:cs typeface="Arial" panose="020B0604020202020204" pitchFamily="34" charset="0"/>
              </a:rPr>
              <a:t>Mittraphap</a:t>
            </a: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 Rd., Muang District, </a:t>
            </a:r>
            <a:r>
              <a:rPr lang="en-US" sz="1200" b="0" i="0" kern="100" dirty="0" err="1">
                <a:solidFill>
                  <a:srgbClr val="0F428C"/>
                </a:solidFill>
                <a:effectLst/>
                <a:latin typeface="Arial" panose="020B0604020202020204" pitchFamily="34" charset="0"/>
                <a:ea typeface="Calibri" panose="020F0502020204030204" pitchFamily="34" charset="0"/>
                <a:cs typeface="Arial" panose="020B0604020202020204" pitchFamily="34" charset="0"/>
              </a:rPr>
              <a:t>Khon</a:t>
            </a: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 </a:t>
            </a:r>
            <a:r>
              <a:rPr lang="en-US" sz="1200" b="0" i="0" kern="100" dirty="0" err="1">
                <a:solidFill>
                  <a:srgbClr val="0F428C"/>
                </a:solidFill>
                <a:effectLst/>
                <a:latin typeface="Arial" panose="020B0604020202020204" pitchFamily="34" charset="0"/>
                <a:ea typeface="Calibri" panose="020F0502020204030204" pitchFamily="34" charset="0"/>
                <a:cs typeface="Arial" panose="020B0604020202020204" pitchFamily="34" charset="0"/>
              </a:rPr>
              <a:t>Kaen</a:t>
            </a: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 40002, THAILAND  </a:t>
            </a:r>
          </a:p>
          <a:p>
            <a:pPr marL="0" marR="0" algn="ctr">
              <a:spcBef>
                <a:spcPts val="0"/>
              </a:spcBef>
            </a:pP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Tel.  : +66 (0) 4320 2411</a:t>
            </a:r>
            <a:b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b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Fax. : +66 (0) 4320 3656</a:t>
            </a:r>
            <a:b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b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Email : information@mekonginstitute.org</a:t>
            </a:r>
          </a:p>
        </p:txBody>
      </p:sp>
      <p:sp>
        <p:nvSpPr>
          <p:cNvPr id="10" name="Rectangle 9">
            <a:extLst>
              <a:ext uri="{FF2B5EF4-FFF2-40B4-BE49-F238E27FC236}">
                <a16:creationId xmlns:a16="http://schemas.microsoft.com/office/drawing/2014/main" id="{66C836DB-F088-0249-B842-2553B442EAD0}"/>
              </a:ext>
            </a:extLst>
          </p:cNvPr>
          <p:cNvSpPr/>
          <p:nvPr userDrawn="1"/>
        </p:nvSpPr>
        <p:spPr>
          <a:xfrm>
            <a:off x="0" y="2317"/>
            <a:ext cx="12192000" cy="4105054"/>
          </a:xfrm>
          <a:prstGeom prst="rect">
            <a:avLst/>
          </a:prstGeom>
          <a:solidFill>
            <a:srgbClr val="008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ED43A378-9152-644D-A594-50118E3F1098}"/>
              </a:ext>
            </a:extLst>
          </p:cNvPr>
          <p:cNvPicPr>
            <a:picLocks noChangeAspect="1"/>
          </p:cNvPicPr>
          <p:nvPr userDrawn="1"/>
        </p:nvPicPr>
        <p:blipFill>
          <a:blip r:embed="rId2"/>
          <a:stretch>
            <a:fillRect/>
          </a:stretch>
        </p:blipFill>
        <p:spPr>
          <a:xfrm>
            <a:off x="4982557" y="929925"/>
            <a:ext cx="2063702" cy="734937"/>
          </a:xfrm>
          <a:prstGeom prst="rect">
            <a:avLst/>
          </a:prstGeom>
        </p:spPr>
      </p:pic>
      <p:sp>
        <p:nvSpPr>
          <p:cNvPr id="13" name="TextBox 12">
            <a:extLst>
              <a:ext uri="{FF2B5EF4-FFF2-40B4-BE49-F238E27FC236}">
                <a16:creationId xmlns:a16="http://schemas.microsoft.com/office/drawing/2014/main" id="{1BCC506C-EF80-884D-A860-178EE160D68B}"/>
              </a:ext>
            </a:extLst>
          </p:cNvPr>
          <p:cNvSpPr txBox="1"/>
          <p:nvPr userDrawn="1"/>
        </p:nvSpPr>
        <p:spPr>
          <a:xfrm>
            <a:off x="6814937" y="4430766"/>
            <a:ext cx="1454565" cy="276998"/>
          </a:xfrm>
          <a:prstGeom prst="rect">
            <a:avLst/>
          </a:prstGeom>
          <a:noFill/>
        </p:spPr>
        <p:txBody>
          <a:bodyPr wrap="none" rtlCol="0">
            <a:spAutoFit/>
          </a:bodyPr>
          <a:lstStyle/>
          <a:p>
            <a:pPr algn="ctr"/>
            <a:r>
              <a:rPr lang="en-US" sz="1200" b="1" i="0" dirty="0">
                <a:solidFill>
                  <a:srgbClr val="0F428C"/>
                </a:solidFill>
                <a:latin typeface="Arial" panose="020B0604020202020204" pitchFamily="34" charset="0"/>
                <a:ea typeface="Lato" panose="020F0502020204030203" pitchFamily="34" charset="0"/>
                <a:cs typeface="Arial" panose="020B0604020202020204" pitchFamily="34" charset="0"/>
              </a:rPr>
              <a:t>Mekong Institute</a:t>
            </a:r>
          </a:p>
        </p:txBody>
      </p:sp>
      <p:sp>
        <p:nvSpPr>
          <p:cNvPr id="14" name="TextBox 13">
            <a:extLst>
              <a:ext uri="{FF2B5EF4-FFF2-40B4-BE49-F238E27FC236}">
                <a16:creationId xmlns:a16="http://schemas.microsoft.com/office/drawing/2014/main" id="{30122B04-515E-6242-A0C4-4BA729995080}"/>
              </a:ext>
            </a:extLst>
          </p:cNvPr>
          <p:cNvSpPr txBox="1"/>
          <p:nvPr userDrawn="1"/>
        </p:nvSpPr>
        <p:spPr>
          <a:xfrm>
            <a:off x="4471922" y="4430766"/>
            <a:ext cx="1712969" cy="276998"/>
          </a:xfrm>
          <a:prstGeom prst="rect">
            <a:avLst/>
          </a:prstGeom>
          <a:noFill/>
        </p:spPr>
        <p:txBody>
          <a:bodyPr wrap="none" rtlCol="0">
            <a:spAutoFit/>
          </a:bodyPr>
          <a:lstStyle/>
          <a:p>
            <a:pPr algn="ctr"/>
            <a:r>
              <a:rPr lang="en-US" sz="1200" b="1" i="0" dirty="0" err="1">
                <a:solidFill>
                  <a:srgbClr val="0F428C"/>
                </a:solidFill>
                <a:latin typeface="Arial" panose="020B0604020202020204" pitchFamily="34" charset="0"/>
                <a:ea typeface="Lato" panose="020F0502020204030203" pitchFamily="34" charset="0"/>
                <a:cs typeface="Arial" panose="020B0604020202020204" pitchFamily="34" charset="0"/>
              </a:rPr>
              <a:t>mekonginstitute.org</a:t>
            </a:r>
            <a:endParaRPr lang="en-US" sz="1200" b="1" i="0" dirty="0">
              <a:solidFill>
                <a:srgbClr val="0F428C"/>
              </a:solidFill>
              <a:latin typeface="Arial" panose="020B0604020202020204" pitchFamily="34" charset="0"/>
              <a:ea typeface="Lato" panose="020F0502020204030203" pitchFamily="34" charset="0"/>
              <a:cs typeface="Arial" panose="020B0604020202020204" pitchFamily="34" charset="0"/>
            </a:endParaRPr>
          </a:p>
        </p:txBody>
      </p:sp>
      <p:sp>
        <p:nvSpPr>
          <p:cNvPr id="15" name="TextBox 14">
            <a:extLst>
              <a:ext uri="{FF2B5EF4-FFF2-40B4-BE49-F238E27FC236}">
                <a16:creationId xmlns:a16="http://schemas.microsoft.com/office/drawing/2014/main" id="{B687265A-551B-ED4C-B2AD-F0F5017BF3C4}"/>
              </a:ext>
            </a:extLst>
          </p:cNvPr>
          <p:cNvSpPr txBox="1"/>
          <p:nvPr userDrawn="1"/>
        </p:nvSpPr>
        <p:spPr>
          <a:xfrm>
            <a:off x="2300918" y="4430766"/>
            <a:ext cx="1712969" cy="276998"/>
          </a:xfrm>
          <a:prstGeom prst="rect">
            <a:avLst/>
          </a:prstGeom>
          <a:noFill/>
        </p:spPr>
        <p:txBody>
          <a:bodyPr wrap="none" rtlCol="0">
            <a:spAutoFit/>
          </a:bodyPr>
          <a:lstStyle/>
          <a:p>
            <a:pPr algn="ctr"/>
            <a:r>
              <a:rPr lang="en-US" sz="1200" b="1" i="0" dirty="0" err="1">
                <a:solidFill>
                  <a:srgbClr val="0F428C"/>
                </a:solidFill>
                <a:latin typeface="Arial" panose="020B0604020202020204" pitchFamily="34" charset="0"/>
                <a:ea typeface="Lato" panose="020F0502020204030203" pitchFamily="34" charset="0"/>
                <a:cs typeface="Arial" panose="020B0604020202020204" pitchFamily="34" charset="0"/>
              </a:rPr>
              <a:t>mekonginstitute.org</a:t>
            </a:r>
            <a:endParaRPr lang="en-US" sz="1200" b="1" i="0" dirty="0">
              <a:solidFill>
                <a:srgbClr val="0F428C"/>
              </a:solidFill>
              <a:latin typeface="Arial" panose="020B0604020202020204" pitchFamily="34" charset="0"/>
              <a:ea typeface="Lato" panose="020F0502020204030203" pitchFamily="34" charset="0"/>
              <a:cs typeface="Arial" panose="020B0604020202020204" pitchFamily="34" charset="0"/>
            </a:endParaRPr>
          </a:p>
        </p:txBody>
      </p:sp>
      <p:sp>
        <p:nvSpPr>
          <p:cNvPr id="16" name="TextBox 15">
            <a:extLst>
              <a:ext uri="{FF2B5EF4-FFF2-40B4-BE49-F238E27FC236}">
                <a16:creationId xmlns:a16="http://schemas.microsoft.com/office/drawing/2014/main" id="{B93F327C-0DF9-CD40-99CF-B58A35EADC17}"/>
              </a:ext>
            </a:extLst>
          </p:cNvPr>
          <p:cNvSpPr txBox="1"/>
          <p:nvPr userDrawn="1"/>
        </p:nvSpPr>
        <p:spPr>
          <a:xfrm>
            <a:off x="8899549" y="4430766"/>
            <a:ext cx="1366080" cy="276999"/>
          </a:xfrm>
          <a:prstGeom prst="rect">
            <a:avLst/>
          </a:prstGeom>
          <a:noFill/>
        </p:spPr>
        <p:txBody>
          <a:bodyPr wrap="none" rtlCol="0">
            <a:spAutoFit/>
          </a:bodyPr>
          <a:lstStyle/>
          <a:p>
            <a:pPr algn="ctr"/>
            <a:r>
              <a:rPr lang="en-US" sz="1200" b="1" i="0" dirty="0" err="1">
                <a:solidFill>
                  <a:srgbClr val="0F428C"/>
                </a:solidFill>
                <a:latin typeface="Arial" panose="020B0604020202020204" pitchFamily="34" charset="0"/>
                <a:ea typeface="Lato" panose="020F0502020204030203" pitchFamily="34" charset="0"/>
                <a:cs typeface="Arial" panose="020B0604020202020204" pitchFamily="34" charset="0"/>
              </a:rPr>
              <a:t>MekongInstitute</a:t>
            </a:r>
            <a:endParaRPr lang="en-US" sz="1200" b="1" i="0" dirty="0">
              <a:solidFill>
                <a:srgbClr val="0F428C"/>
              </a:solidFill>
              <a:latin typeface="Arial" panose="020B0604020202020204" pitchFamily="34" charset="0"/>
              <a:ea typeface="Lato" panose="020F0502020204030203"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F1C6D5D1-4E3D-1A41-AEDB-E49B20EFC410}"/>
              </a:ext>
            </a:extLst>
          </p:cNvPr>
          <p:cNvGrpSpPr/>
          <p:nvPr userDrawn="1"/>
        </p:nvGrpSpPr>
        <p:grpSpPr>
          <a:xfrm>
            <a:off x="9216541" y="3801190"/>
            <a:ext cx="538298" cy="538298"/>
            <a:chOff x="9216541" y="3801190"/>
            <a:chExt cx="538298" cy="538298"/>
          </a:xfrm>
        </p:grpSpPr>
        <p:sp>
          <p:nvSpPr>
            <p:cNvPr id="18" name="Oval 17">
              <a:extLst>
                <a:ext uri="{FF2B5EF4-FFF2-40B4-BE49-F238E27FC236}">
                  <a16:creationId xmlns:a16="http://schemas.microsoft.com/office/drawing/2014/main" id="{E12DA9A5-6DCC-3F43-B00D-8FCA453BAF3A}"/>
                </a:ext>
              </a:extLst>
            </p:cNvPr>
            <p:cNvSpPr/>
            <p:nvPr/>
          </p:nvSpPr>
          <p:spPr>
            <a:xfrm>
              <a:off x="9216541" y="3801190"/>
              <a:ext cx="538298" cy="5382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74B86F3F-0084-9347-91BE-C27C46A729F6}"/>
                </a:ext>
              </a:extLst>
            </p:cNvPr>
            <p:cNvPicPr>
              <a:picLocks noChangeAspect="1"/>
            </p:cNvPicPr>
            <p:nvPr/>
          </p:nvPicPr>
          <p:blipFill>
            <a:blip r:embed="rId3"/>
            <a:stretch>
              <a:fillRect/>
            </a:stretch>
          </p:blipFill>
          <p:spPr>
            <a:xfrm>
              <a:off x="9297866" y="3943599"/>
              <a:ext cx="377762" cy="303354"/>
            </a:xfrm>
            <a:prstGeom prst="rect">
              <a:avLst/>
            </a:prstGeom>
          </p:spPr>
        </p:pic>
      </p:grpSp>
      <p:grpSp>
        <p:nvGrpSpPr>
          <p:cNvPr id="20" name="Group 19">
            <a:extLst>
              <a:ext uri="{FF2B5EF4-FFF2-40B4-BE49-F238E27FC236}">
                <a16:creationId xmlns:a16="http://schemas.microsoft.com/office/drawing/2014/main" id="{B2EB56A7-A0C4-A745-B8FB-926DE945A0C1}"/>
              </a:ext>
            </a:extLst>
          </p:cNvPr>
          <p:cNvGrpSpPr/>
          <p:nvPr userDrawn="1"/>
        </p:nvGrpSpPr>
        <p:grpSpPr>
          <a:xfrm>
            <a:off x="5050812" y="3801896"/>
            <a:ext cx="538038" cy="531425"/>
            <a:chOff x="5050812" y="3801896"/>
            <a:chExt cx="538038" cy="531425"/>
          </a:xfrm>
        </p:grpSpPr>
        <p:sp>
          <p:nvSpPr>
            <p:cNvPr id="21" name="Rounded Rectangle 20">
              <a:extLst>
                <a:ext uri="{FF2B5EF4-FFF2-40B4-BE49-F238E27FC236}">
                  <a16:creationId xmlns:a16="http://schemas.microsoft.com/office/drawing/2014/main" id="{EFB3CE61-B1CB-B74B-931E-F49AF5F4830B}"/>
                </a:ext>
              </a:extLst>
            </p:cNvPr>
            <p:cNvSpPr/>
            <p:nvPr/>
          </p:nvSpPr>
          <p:spPr>
            <a:xfrm>
              <a:off x="5050812" y="3801896"/>
              <a:ext cx="538038" cy="5314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42E5AEA2-DDC2-8148-B168-8756C0E0E815}"/>
                </a:ext>
              </a:extLst>
            </p:cNvPr>
            <p:cNvPicPr>
              <a:picLocks noChangeAspect="1"/>
            </p:cNvPicPr>
            <p:nvPr/>
          </p:nvPicPr>
          <p:blipFill>
            <a:blip r:embed="rId4"/>
            <a:stretch>
              <a:fillRect/>
            </a:stretch>
          </p:blipFill>
          <p:spPr>
            <a:xfrm>
              <a:off x="5076302" y="3830755"/>
              <a:ext cx="485967" cy="501154"/>
            </a:xfrm>
            <a:prstGeom prst="rect">
              <a:avLst/>
            </a:prstGeom>
          </p:spPr>
        </p:pic>
      </p:grpSp>
      <p:grpSp>
        <p:nvGrpSpPr>
          <p:cNvPr id="23" name="Group 22">
            <a:extLst>
              <a:ext uri="{FF2B5EF4-FFF2-40B4-BE49-F238E27FC236}">
                <a16:creationId xmlns:a16="http://schemas.microsoft.com/office/drawing/2014/main" id="{09891F93-A878-4040-92C7-3FBB2569359B}"/>
              </a:ext>
            </a:extLst>
          </p:cNvPr>
          <p:cNvGrpSpPr/>
          <p:nvPr userDrawn="1"/>
        </p:nvGrpSpPr>
        <p:grpSpPr>
          <a:xfrm>
            <a:off x="2834970" y="3801451"/>
            <a:ext cx="538037" cy="538037"/>
            <a:chOff x="2834970" y="3801451"/>
            <a:chExt cx="538037" cy="538037"/>
          </a:xfrm>
        </p:grpSpPr>
        <p:sp>
          <p:nvSpPr>
            <p:cNvPr id="24" name="Oval 23">
              <a:extLst>
                <a:ext uri="{FF2B5EF4-FFF2-40B4-BE49-F238E27FC236}">
                  <a16:creationId xmlns:a16="http://schemas.microsoft.com/office/drawing/2014/main" id="{B592AF78-1262-B94F-9084-5D13A434D74A}"/>
                </a:ext>
              </a:extLst>
            </p:cNvPr>
            <p:cNvSpPr/>
            <p:nvPr/>
          </p:nvSpPr>
          <p:spPr>
            <a:xfrm>
              <a:off x="2834970" y="3801451"/>
              <a:ext cx="538037" cy="5380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a:extLst>
                <a:ext uri="{FF2B5EF4-FFF2-40B4-BE49-F238E27FC236}">
                  <a16:creationId xmlns:a16="http://schemas.microsoft.com/office/drawing/2014/main" id="{C6962B5E-CAE8-C843-8BD2-2F912FC7BAFC}"/>
                </a:ext>
              </a:extLst>
            </p:cNvPr>
            <p:cNvPicPr>
              <a:picLocks noChangeAspect="1"/>
            </p:cNvPicPr>
            <p:nvPr/>
          </p:nvPicPr>
          <p:blipFill>
            <a:blip r:embed="rId5"/>
            <a:stretch>
              <a:fillRect/>
            </a:stretch>
          </p:blipFill>
          <p:spPr>
            <a:xfrm>
              <a:off x="2873590" y="3829303"/>
              <a:ext cx="460795" cy="475197"/>
            </a:xfrm>
            <a:prstGeom prst="rect">
              <a:avLst/>
            </a:prstGeom>
          </p:spPr>
        </p:pic>
      </p:grpSp>
      <p:grpSp>
        <p:nvGrpSpPr>
          <p:cNvPr id="26" name="Group 25">
            <a:extLst>
              <a:ext uri="{FF2B5EF4-FFF2-40B4-BE49-F238E27FC236}">
                <a16:creationId xmlns:a16="http://schemas.microsoft.com/office/drawing/2014/main" id="{D88B72BB-350E-D846-843B-5CDACB5CD0F9}"/>
              </a:ext>
            </a:extLst>
          </p:cNvPr>
          <p:cNvGrpSpPr/>
          <p:nvPr userDrawn="1"/>
        </p:nvGrpSpPr>
        <p:grpSpPr>
          <a:xfrm>
            <a:off x="7285078" y="3801190"/>
            <a:ext cx="538038" cy="531425"/>
            <a:chOff x="7285078" y="3801190"/>
            <a:chExt cx="538038" cy="531425"/>
          </a:xfrm>
        </p:grpSpPr>
        <p:sp>
          <p:nvSpPr>
            <p:cNvPr id="27" name="Rounded Rectangle 26">
              <a:extLst>
                <a:ext uri="{FF2B5EF4-FFF2-40B4-BE49-F238E27FC236}">
                  <a16:creationId xmlns:a16="http://schemas.microsoft.com/office/drawing/2014/main" id="{6592742C-E5A5-9648-BCE4-B9FB78F24353}"/>
                </a:ext>
              </a:extLst>
            </p:cNvPr>
            <p:cNvSpPr/>
            <p:nvPr/>
          </p:nvSpPr>
          <p:spPr>
            <a:xfrm>
              <a:off x="7285078" y="3801190"/>
              <a:ext cx="538038" cy="5314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a:extLst>
                <a:ext uri="{FF2B5EF4-FFF2-40B4-BE49-F238E27FC236}">
                  <a16:creationId xmlns:a16="http://schemas.microsoft.com/office/drawing/2014/main" id="{241C66A4-7859-A74A-B216-68DE096EB5C4}"/>
                </a:ext>
              </a:extLst>
            </p:cNvPr>
            <p:cNvPicPr>
              <a:picLocks noChangeAspect="1"/>
            </p:cNvPicPr>
            <p:nvPr/>
          </p:nvPicPr>
          <p:blipFill>
            <a:blip r:embed="rId6"/>
            <a:stretch>
              <a:fillRect/>
            </a:stretch>
          </p:blipFill>
          <p:spPr>
            <a:xfrm>
              <a:off x="7307316" y="3820122"/>
              <a:ext cx="493562" cy="493562"/>
            </a:xfrm>
            <a:prstGeom prst="rect">
              <a:avLst/>
            </a:prstGeom>
          </p:spPr>
        </p:pic>
      </p:grpSp>
      <p:sp>
        <p:nvSpPr>
          <p:cNvPr id="29" name="Title 28">
            <a:extLst>
              <a:ext uri="{FF2B5EF4-FFF2-40B4-BE49-F238E27FC236}">
                <a16:creationId xmlns:a16="http://schemas.microsoft.com/office/drawing/2014/main" id="{5736BA04-3144-4D46-94D5-34AB5DCD4075}"/>
              </a:ext>
            </a:extLst>
          </p:cNvPr>
          <p:cNvSpPr>
            <a:spLocks noGrp="1"/>
          </p:cNvSpPr>
          <p:nvPr>
            <p:ph type="title"/>
          </p:nvPr>
        </p:nvSpPr>
        <p:spPr>
          <a:xfrm>
            <a:off x="3269620" y="2320620"/>
            <a:ext cx="6183687" cy="899536"/>
          </a:xfrm>
        </p:spPr>
        <p:txBody>
          <a:bodyPr/>
          <a:lstStyle>
            <a:lvl1pPr algn="ctr">
              <a:defRPr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26899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FF6FC-D161-384D-B0E1-64885323B8C2}"/>
              </a:ext>
            </a:extLst>
          </p:cNvPr>
          <p:cNvSpPr>
            <a:spLocks noGrp="1"/>
          </p:cNvSpPr>
          <p:nvPr>
            <p:ph type="ctrTitle" hasCustomPrompt="1"/>
          </p:nvPr>
        </p:nvSpPr>
        <p:spPr>
          <a:xfrm>
            <a:off x="3645030" y="2378362"/>
            <a:ext cx="4974037" cy="976746"/>
          </a:xfrm>
        </p:spPr>
        <p:txBody>
          <a:bodyPr anchor="b">
            <a:noAutofit/>
          </a:bodyPr>
          <a:lstStyle>
            <a:lvl1pPr algn="ctr">
              <a:defRPr sz="4400" b="1">
                <a:solidFill>
                  <a:schemeClr val="tx2"/>
                </a:solidFill>
              </a:defRPr>
            </a:lvl1pPr>
          </a:lstStyle>
          <a:p>
            <a:r>
              <a:rPr lang="en-US" dirty="0"/>
              <a:t>Title slide/</a:t>
            </a:r>
            <a:br>
              <a:rPr lang="en-US" dirty="0"/>
            </a:br>
            <a:r>
              <a:rPr lang="en-US" dirty="0"/>
              <a:t>headline</a:t>
            </a:r>
          </a:p>
        </p:txBody>
      </p:sp>
      <p:sp>
        <p:nvSpPr>
          <p:cNvPr id="3" name="Subtitle 2">
            <a:extLst>
              <a:ext uri="{FF2B5EF4-FFF2-40B4-BE49-F238E27FC236}">
                <a16:creationId xmlns:a16="http://schemas.microsoft.com/office/drawing/2014/main" id="{ED5FA61A-BA8F-434D-A3E1-25F4A98AE22C}"/>
              </a:ext>
            </a:extLst>
          </p:cNvPr>
          <p:cNvSpPr>
            <a:spLocks noGrp="1"/>
          </p:cNvSpPr>
          <p:nvPr>
            <p:ph type="subTitle" idx="1" hasCustomPrompt="1"/>
          </p:nvPr>
        </p:nvSpPr>
        <p:spPr>
          <a:xfrm>
            <a:off x="3645030" y="4820227"/>
            <a:ext cx="4974037" cy="716973"/>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the sub-line </a:t>
            </a:r>
            <a:br>
              <a:rPr lang="en-US" dirty="0"/>
            </a:br>
            <a:r>
              <a:rPr lang="en-US" dirty="0"/>
              <a:t>Project name | Date</a:t>
            </a:r>
          </a:p>
        </p:txBody>
      </p:sp>
      <p:sp>
        <p:nvSpPr>
          <p:cNvPr id="22" name="Text Placeholder 21">
            <a:extLst>
              <a:ext uri="{FF2B5EF4-FFF2-40B4-BE49-F238E27FC236}">
                <a16:creationId xmlns:a16="http://schemas.microsoft.com/office/drawing/2014/main" id="{CD69D2CF-5E26-6B4D-A34F-E5D93F86E563}"/>
              </a:ext>
            </a:extLst>
          </p:cNvPr>
          <p:cNvSpPr>
            <a:spLocks noGrp="1"/>
          </p:cNvSpPr>
          <p:nvPr>
            <p:ph type="body" sz="quarter" idx="10" hasCustomPrompt="1"/>
          </p:nvPr>
        </p:nvSpPr>
        <p:spPr>
          <a:xfrm>
            <a:off x="3645030" y="3438525"/>
            <a:ext cx="4974037" cy="498475"/>
          </a:xfrm>
        </p:spPr>
        <p:txBody>
          <a:bodyPr>
            <a:normAutofit/>
          </a:bodyPr>
          <a:lstStyle>
            <a:lvl1pPr marL="0" indent="0" algn="ctr">
              <a:buNone/>
              <a:defRPr sz="2000" b="1">
                <a:solidFill>
                  <a:schemeClr val="bg1">
                    <a:lumMod val="50000"/>
                  </a:schemeClr>
                </a:solidFill>
              </a:defRPr>
            </a:lvl1pPr>
          </a:lstStyle>
          <a:p>
            <a:pPr algn="ctr"/>
            <a:r>
              <a:rPr lang="en-US" dirty="0">
                <a:solidFill>
                  <a:schemeClr val="bg1">
                    <a:lumMod val="50000"/>
                  </a:schemeClr>
                </a:solidFill>
              </a:rPr>
              <a:t>with </a:t>
            </a:r>
            <a:r>
              <a:rPr lang="en-US" dirty="0" err="1">
                <a:solidFill>
                  <a:schemeClr val="bg1">
                    <a:lumMod val="50000"/>
                  </a:schemeClr>
                </a:solidFill>
              </a:rPr>
              <a:t>colour</a:t>
            </a:r>
            <a:r>
              <a:rPr lang="en-US" dirty="0">
                <a:solidFill>
                  <a:schemeClr val="bg1">
                    <a:lumMod val="50000"/>
                  </a:schemeClr>
                </a:solidFill>
              </a:rPr>
              <a:t> MI key visual</a:t>
            </a:r>
            <a:endParaRPr lang="en-US" dirty="0"/>
          </a:p>
        </p:txBody>
      </p:sp>
    </p:spTree>
    <p:extLst>
      <p:ext uri="{BB962C8B-B14F-4D97-AF65-F5344CB8AC3E}">
        <p14:creationId xmlns:p14="http://schemas.microsoft.com/office/powerpoint/2010/main" val="1682389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7E899F0-DB6A-1B4E-BF39-7DB3DE553B54}"/>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CD4FF6FC-D161-384D-B0E1-64885323B8C2}"/>
              </a:ext>
            </a:extLst>
          </p:cNvPr>
          <p:cNvSpPr>
            <a:spLocks noGrp="1"/>
          </p:cNvSpPr>
          <p:nvPr>
            <p:ph type="ctrTitle" hasCustomPrompt="1"/>
          </p:nvPr>
        </p:nvSpPr>
        <p:spPr>
          <a:xfrm>
            <a:off x="1524000" y="1870362"/>
            <a:ext cx="9144000" cy="976746"/>
          </a:xfrm>
        </p:spPr>
        <p:txBody>
          <a:bodyPr anchor="b">
            <a:normAutofit/>
          </a:bodyPr>
          <a:lstStyle>
            <a:lvl1pPr algn="ctr">
              <a:defRPr sz="5400" b="1">
                <a:solidFill>
                  <a:schemeClr val="tx1"/>
                </a:solidFill>
              </a:defRPr>
            </a:lvl1pPr>
          </a:lstStyle>
          <a:p>
            <a:r>
              <a:rPr lang="en-US" dirty="0"/>
              <a:t>Title slide/headline</a:t>
            </a:r>
          </a:p>
        </p:txBody>
      </p:sp>
      <p:sp>
        <p:nvSpPr>
          <p:cNvPr id="3" name="Subtitle 2">
            <a:extLst>
              <a:ext uri="{FF2B5EF4-FFF2-40B4-BE49-F238E27FC236}">
                <a16:creationId xmlns:a16="http://schemas.microsoft.com/office/drawing/2014/main" id="{ED5FA61A-BA8F-434D-A3E1-25F4A98AE22C}"/>
              </a:ext>
            </a:extLst>
          </p:cNvPr>
          <p:cNvSpPr>
            <a:spLocks noGrp="1"/>
          </p:cNvSpPr>
          <p:nvPr>
            <p:ph type="subTitle" idx="1" hasCustomPrompt="1"/>
          </p:nvPr>
        </p:nvSpPr>
        <p:spPr>
          <a:xfrm>
            <a:off x="1524000" y="4312227"/>
            <a:ext cx="9144000" cy="1301496"/>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the sub-line </a:t>
            </a:r>
            <a:br>
              <a:rPr lang="en-US" dirty="0"/>
            </a:br>
            <a:r>
              <a:rPr lang="en-US" dirty="0"/>
              <a:t>Project name | Date</a:t>
            </a:r>
          </a:p>
        </p:txBody>
      </p:sp>
      <p:sp>
        <p:nvSpPr>
          <p:cNvPr id="22" name="Text Placeholder 21">
            <a:extLst>
              <a:ext uri="{FF2B5EF4-FFF2-40B4-BE49-F238E27FC236}">
                <a16:creationId xmlns:a16="http://schemas.microsoft.com/office/drawing/2014/main" id="{CD69D2CF-5E26-6B4D-A34F-E5D93F86E563}"/>
              </a:ext>
            </a:extLst>
          </p:cNvPr>
          <p:cNvSpPr>
            <a:spLocks noGrp="1"/>
          </p:cNvSpPr>
          <p:nvPr>
            <p:ph type="body" sz="quarter" idx="10" hasCustomPrompt="1"/>
          </p:nvPr>
        </p:nvSpPr>
        <p:spPr>
          <a:xfrm>
            <a:off x="1524000" y="2930525"/>
            <a:ext cx="9144000" cy="498475"/>
          </a:xfrm>
        </p:spPr>
        <p:txBody>
          <a:bodyPr>
            <a:normAutofit/>
          </a:bodyPr>
          <a:lstStyle>
            <a:lvl1pPr marL="0" indent="0" algn="ctr">
              <a:buNone/>
              <a:defRPr sz="2000" b="1">
                <a:solidFill>
                  <a:schemeClr val="bg1">
                    <a:lumMod val="50000"/>
                  </a:schemeClr>
                </a:solidFill>
              </a:defRPr>
            </a:lvl1pPr>
          </a:lstStyle>
          <a:p>
            <a:pPr algn="ctr"/>
            <a:r>
              <a:rPr lang="en-US" dirty="0">
                <a:solidFill>
                  <a:schemeClr val="bg1">
                    <a:lumMod val="50000"/>
                  </a:schemeClr>
                </a:solidFill>
              </a:rPr>
              <a:t>with </a:t>
            </a:r>
            <a:r>
              <a:rPr lang="en-US" dirty="0" err="1">
                <a:solidFill>
                  <a:schemeClr val="bg1">
                    <a:lumMod val="50000"/>
                  </a:schemeClr>
                </a:solidFill>
              </a:rPr>
              <a:t>colour</a:t>
            </a:r>
            <a:r>
              <a:rPr lang="en-US" dirty="0">
                <a:solidFill>
                  <a:schemeClr val="bg1">
                    <a:lumMod val="50000"/>
                  </a:schemeClr>
                </a:solidFill>
              </a:rPr>
              <a:t> MI key visual</a:t>
            </a:r>
            <a:endParaRPr lang="en-US" dirty="0"/>
          </a:p>
        </p:txBody>
      </p:sp>
      <p:pic>
        <p:nvPicPr>
          <p:cNvPr id="25" name="Picture 24">
            <a:extLst>
              <a:ext uri="{FF2B5EF4-FFF2-40B4-BE49-F238E27FC236}">
                <a16:creationId xmlns:a16="http://schemas.microsoft.com/office/drawing/2014/main" id="{C0CAA697-C9B4-7145-9898-2575838C0A23}"/>
              </a:ext>
            </a:extLst>
          </p:cNvPr>
          <p:cNvPicPr>
            <a:picLocks noChangeAspect="1"/>
          </p:cNvPicPr>
          <p:nvPr userDrawn="1"/>
        </p:nvPicPr>
        <p:blipFill>
          <a:blip r:embed="rId3">
            <a:biLevel thresh="75000"/>
            <a:extLst>
              <a:ext uri="{BEBA8EAE-BF5A-486C-A8C5-ECC9F3942E4B}">
                <a14:imgProps xmlns:a14="http://schemas.microsoft.com/office/drawing/2010/main">
                  <a14:imgLayer r:embed="rId4">
                    <a14:imgEffect>
                      <a14:colorTemperature colorTemp="4700"/>
                    </a14:imgEffect>
                    <a14:imgEffect>
                      <a14:saturation sat="0"/>
                    </a14:imgEffect>
                  </a14:imgLayer>
                </a14:imgProps>
              </a:ext>
            </a:extLst>
          </a:blip>
          <a:stretch>
            <a:fillRect/>
          </a:stretch>
        </p:blipFill>
        <p:spPr>
          <a:xfrm>
            <a:off x="9723331" y="424517"/>
            <a:ext cx="2035954" cy="725055"/>
          </a:xfrm>
          <a:prstGeom prst="rect">
            <a:avLst/>
          </a:prstGeom>
        </p:spPr>
      </p:pic>
      <p:grpSp>
        <p:nvGrpSpPr>
          <p:cNvPr id="14" name="Group 13">
            <a:extLst>
              <a:ext uri="{FF2B5EF4-FFF2-40B4-BE49-F238E27FC236}">
                <a16:creationId xmlns:a16="http://schemas.microsoft.com/office/drawing/2014/main" id="{6C7E23A4-23E2-E943-8BDE-16A2AAFDCF02}"/>
              </a:ext>
            </a:extLst>
          </p:cNvPr>
          <p:cNvGrpSpPr/>
          <p:nvPr userDrawn="1"/>
        </p:nvGrpSpPr>
        <p:grpSpPr>
          <a:xfrm>
            <a:off x="5424917" y="3799886"/>
            <a:ext cx="1347954" cy="141454"/>
            <a:chOff x="5424917" y="3799886"/>
            <a:chExt cx="1347954" cy="141454"/>
          </a:xfrm>
        </p:grpSpPr>
        <p:sp>
          <p:nvSpPr>
            <p:cNvPr id="15" name="Oval 14">
              <a:extLst>
                <a:ext uri="{FF2B5EF4-FFF2-40B4-BE49-F238E27FC236}">
                  <a16:creationId xmlns:a16="http://schemas.microsoft.com/office/drawing/2014/main" id="{B3FC9594-83F6-D144-9E4D-7EB49F8B3CB1}"/>
                </a:ext>
              </a:extLst>
            </p:cNvPr>
            <p:cNvSpPr/>
            <p:nvPr/>
          </p:nvSpPr>
          <p:spPr>
            <a:xfrm>
              <a:off x="6631417" y="3799886"/>
              <a:ext cx="141454" cy="141454"/>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6" name="Oval 15">
              <a:extLst>
                <a:ext uri="{FF2B5EF4-FFF2-40B4-BE49-F238E27FC236}">
                  <a16:creationId xmlns:a16="http://schemas.microsoft.com/office/drawing/2014/main" id="{3C8D79A1-6A6D-D747-990B-3B515C94B794}"/>
                </a:ext>
              </a:extLst>
            </p:cNvPr>
            <p:cNvSpPr/>
            <p:nvPr/>
          </p:nvSpPr>
          <p:spPr>
            <a:xfrm>
              <a:off x="6390117" y="3799886"/>
              <a:ext cx="141454" cy="1414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7" name="Oval 16">
              <a:extLst>
                <a:ext uri="{FF2B5EF4-FFF2-40B4-BE49-F238E27FC236}">
                  <a16:creationId xmlns:a16="http://schemas.microsoft.com/office/drawing/2014/main" id="{1B2BAB8F-8508-6F4B-BDA8-B199223F9048}"/>
                </a:ext>
              </a:extLst>
            </p:cNvPr>
            <p:cNvSpPr/>
            <p:nvPr/>
          </p:nvSpPr>
          <p:spPr>
            <a:xfrm>
              <a:off x="6148817" y="3799886"/>
              <a:ext cx="141454" cy="141454"/>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8" name="Oval 17">
              <a:extLst>
                <a:ext uri="{FF2B5EF4-FFF2-40B4-BE49-F238E27FC236}">
                  <a16:creationId xmlns:a16="http://schemas.microsoft.com/office/drawing/2014/main" id="{BE2024D1-659B-F64F-87EF-FF55401933BB}"/>
                </a:ext>
              </a:extLst>
            </p:cNvPr>
            <p:cNvSpPr/>
            <p:nvPr/>
          </p:nvSpPr>
          <p:spPr>
            <a:xfrm>
              <a:off x="5907517" y="3799886"/>
              <a:ext cx="141454" cy="14145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9" name="Oval 18">
              <a:extLst>
                <a:ext uri="{FF2B5EF4-FFF2-40B4-BE49-F238E27FC236}">
                  <a16:creationId xmlns:a16="http://schemas.microsoft.com/office/drawing/2014/main" id="{F7480A29-100A-884B-8E20-4ED5E01F1BF2}"/>
                </a:ext>
              </a:extLst>
            </p:cNvPr>
            <p:cNvSpPr/>
            <p:nvPr/>
          </p:nvSpPr>
          <p:spPr>
            <a:xfrm>
              <a:off x="5666217" y="3799886"/>
              <a:ext cx="141454" cy="14145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20" name="Oval 19">
              <a:extLst>
                <a:ext uri="{FF2B5EF4-FFF2-40B4-BE49-F238E27FC236}">
                  <a16:creationId xmlns:a16="http://schemas.microsoft.com/office/drawing/2014/main" id="{39D5184E-BB8D-E146-A6D6-5ACCC4467DB9}"/>
                </a:ext>
              </a:extLst>
            </p:cNvPr>
            <p:cNvSpPr/>
            <p:nvPr/>
          </p:nvSpPr>
          <p:spPr>
            <a:xfrm>
              <a:off x="5424917" y="3799886"/>
              <a:ext cx="141454" cy="141454"/>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grpSp>
    </p:spTree>
    <p:extLst>
      <p:ext uri="{BB962C8B-B14F-4D97-AF65-F5344CB8AC3E}">
        <p14:creationId xmlns:p14="http://schemas.microsoft.com/office/powerpoint/2010/main" val="1068779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1_Contents">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9506ADB-BA3C-1145-ACC9-4E4E557330B1}"/>
              </a:ext>
            </a:extLst>
          </p:cNvPr>
          <p:cNvPicPr>
            <a:picLocks noChangeAspect="1"/>
          </p:cNvPicPr>
          <p:nvPr userDrawn="1"/>
        </p:nvPicPr>
        <p:blipFill>
          <a:blip r:embed="rId2"/>
          <a:stretch>
            <a:fillRect/>
          </a:stretch>
        </p:blipFill>
        <p:spPr>
          <a:xfrm>
            <a:off x="-20782" y="-10391"/>
            <a:ext cx="12192000" cy="6858000"/>
          </a:xfrm>
          <a:prstGeom prst="rect">
            <a:avLst/>
          </a:prstGeom>
        </p:spPr>
      </p:pic>
      <p:sp>
        <p:nvSpPr>
          <p:cNvPr id="2" name="Title 1">
            <a:extLst>
              <a:ext uri="{FF2B5EF4-FFF2-40B4-BE49-F238E27FC236}">
                <a16:creationId xmlns:a16="http://schemas.microsoft.com/office/drawing/2014/main" id="{2A50D07E-872A-944A-A081-BA79CA97A538}"/>
              </a:ext>
            </a:extLst>
          </p:cNvPr>
          <p:cNvSpPr>
            <a:spLocks noGrp="1"/>
          </p:cNvSpPr>
          <p:nvPr>
            <p:ph type="title" hasCustomPrompt="1"/>
          </p:nvPr>
        </p:nvSpPr>
        <p:spPr>
          <a:xfrm>
            <a:off x="1304845" y="2745436"/>
            <a:ext cx="1853991" cy="1325563"/>
          </a:xfrm>
        </p:spPr>
        <p:txBody>
          <a:bodyPr>
            <a:normAutofit/>
          </a:bodyPr>
          <a:lstStyle>
            <a:lvl1pPr>
              <a:defRPr sz="3000" b="1">
                <a:solidFill>
                  <a:schemeClr val="tx2"/>
                </a:solidFill>
              </a:defRPr>
            </a:lvl1pPr>
          </a:lstStyle>
          <a:p>
            <a:r>
              <a:rPr lang="en-US" dirty="0"/>
              <a:t>Contents</a:t>
            </a:r>
          </a:p>
        </p:txBody>
      </p:sp>
      <p:sp>
        <p:nvSpPr>
          <p:cNvPr id="6" name="Date Placeholder 3">
            <a:extLst>
              <a:ext uri="{FF2B5EF4-FFF2-40B4-BE49-F238E27FC236}">
                <a16:creationId xmlns:a16="http://schemas.microsoft.com/office/drawing/2014/main" id="{52512F4C-B0D6-A64D-AD6C-9F4E842D9750}"/>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29 October 2023</a:t>
            </a:fld>
            <a:endParaRPr lang="en-US" dirty="0"/>
          </a:p>
        </p:txBody>
      </p:sp>
      <p:sp>
        <p:nvSpPr>
          <p:cNvPr id="7" name="Footer Placeholder 4">
            <a:extLst>
              <a:ext uri="{FF2B5EF4-FFF2-40B4-BE49-F238E27FC236}">
                <a16:creationId xmlns:a16="http://schemas.microsoft.com/office/drawing/2014/main" id="{C7DFDBD4-EC0B-7948-A5C2-76830F977FB4}"/>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8" name="Slide Number Placeholder 5">
            <a:extLst>
              <a:ext uri="{FF2B5EF4-FFF2-40B4-BE49-F238E27FC236}">
                <a16:creationId xmlns:a16="http://schemas.microsoft.com/office/drawing/2014/main" id="{C207844B-4344-2847-883B-D9F5FD906348}"/>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pic>
        <p:nvPicPr>
          <p:cNvPr id="13" name="Picture 12">
            <a:extLst>
              <a:ext uri="{FF2B5EF4-FFF2-40B4-BE49-F238E27FC236}">
                <a16:creationId xmlns:a16="http://schemas.microsoft.com/office/drawing/2014/main" id="{6F1E55B7-28E9-2B45-A8D2-D208F19F0E43}"/>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7" name="Text Placeholder 16">
            <a:extLst>
              <a:ext uri="{FF2B5EF4-FFF2-40B4-BE49-F238E27FC236}">
                <a16:creationId xmlns:a16="http://schemas.microsoft.com/office/drawing/2014/main" id="{0F6E0FA4-3B8C-B841-8501-93F25F8EAF69}"/>
              </a:ext>
            </a:extLst>
          </p:cNvPr>
          <p:cNvSpPr>
            <a:spLocks noGrp="1"/>
          </p:cNvSpPr>
          <p:nvPr>
            <p:ph type="body" sz="quarter" idx="13"/>
          </p:nvPr>
        </p:nvSpPr>
        <p:spPr>
          <a:xfrm>
            <a:off x="3792104" y="1948293"/>
            <a:ext cx="7482032" cy="32527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2455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2_Content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A3FD9F-77CA-4444-9972-75AB9F4DF5E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A50D07E-872A-944A-A081-BA79CA97A538}"/>
              </a:ext>
            </a:extLst>
          </p:cNvPr>
          <p:cNvSpPr>
            <a:spLocks noGrp="1"/>
          </p:cNvSpPr>
          <p:nvPr>
            <p:ph type="title" hasCustomPrompt="1"/>
          </p:nvPr>
        </p:nvSpPr>
        <p:spPr>
          <a:xfrm>
            <a:off x="1896549" y="1650533"/>
            <a:ext cx="1853991" cy="647198"/>
          </a:xfrm>
        </p:spPr>
        <p:txBody>
          <a:bodyPr>
            <a:normAutofit/>
          </a:bodyPr>
          <a:lstStyle>
            <a:lvl1pPr>
              <a:defRPr sz="3000" b="1">
                <a:solidFill>
                  <a:schemeClr val="tx2"/>
                </a:solidFill>
              </a:defRPr>
            </a:lvl1pPr>
          </a:lstStyle>
          <a:p>
            <a:r>
              <a:rPr lang="en-US" dirty="0"/>
              <a:t>Contents</a:t>
            </a:r>
          </a:p>
        </p:txBody>
      </p:sp>
      <p:sp>
        <p:nvSpPr>
          <p:cNvPr id="6" name="Date Placeholder 3">
            <a:extLst>
              <a:ext uri="{FF2B5EF4-FFF2-40B4-BE49-F238E27FC236}">
                <a16:creationId xmlns:a16="http://schemas.microsoft.com/office/drawing/2014/main" id="{52512F4C-B0D6-A64D-AD6C-9F4E842D9750}"/>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29 October 2023</a:t>
            </a:fld>
            <a:endParaRPr lang="en-US" dirty="0"/>
          </a:p>
        </p:txBody>
      </p:sp>
      <p:sp>
        <p:nvSpPr>
          <p:cNvPr id="7" name="Footer Placeholder 4">
            <a:extLst>
              <a:ext uri="{FF2B5EF4-FFF2-40B4-BE49-F238E27FC236}">
                <a16:creationId xmlns:a16="http://schemas.microsoft.com/office/drawing/2014/main" id="{C7DFDBD4-EC0B-7948-A5C2-76830F977FB4}"/>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8" name="Slide Number Placeholder 5">
            <a:extLst>
              <a:ext uri="{FF2B5EF4-FFF2-40B4-BE49-F238E27FC236}">
                <a16:creationId xmlns:a16="http://schemas.microsoft.com/office/drawing/2014/main" id="{C207844B-4344-2847-883B-D9F5FD906348}"/>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pic>
        <p:nvPicPr>
          <p:cNvPr id="13" name="Picture 12">
            <a:extLst>
              <a:ext uri="{FF2B5EF4-FFF2-40B4-BE49-F238E27FC236}">
                <a16:creationId xmlns:a16="http://schemas.microsoft.com/office/drawing/2014/main" id="{6F1E55B7-28E9-2B45-A8D2-D208F19F0E43}"/>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7" name="Text Placeholder 16">
            <a:extLst>
              <a:ext uri="{FF2B5EF4-FFF2-40B4-BE49-F238E27FC236}">
                <a16:creationId xmlns:a16="http://schemas.microsoft.com/office/drawing/2014/main" id="{0F6E0FA4-3B8C-B841-8501-93F25F8EAF69}"/>
              </a:ext>
            </a:extLst>
          </p:cNvPr>
          <p:cNvSpPr>
            <a:spLocks noGrp="1"/>
          </p:cNvSpPr>
          <p:nvPr>
            <p:ph type="body" sz="quarter" idx="13"/>
          </p:nvPr>
        </p:nvSpPr>
        <p:spPr>
          <a:xfrm>
            <a:off x="1896550" y="2631688"/>
            <a:ext cx="4045056" cy="25757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6">
            <a:extLst>
              <a:ext uri="{FF2B5EF4-FFF2-40B4-BE49-F238E27FC236}">
                <a16:creationId xmlns:a16="http://schemas.microsoft.com/office/drawing/2014/main" id="{CF7B6ADC-39C9-EB42-AED1-D6F7B770407B}"/>
              </a:ext>
            </a:extLst>
          </p:cNvPr>
          <p:cNvSpPr>
            <a:spLocks noGrp="1"/>
          </p:cNvSpPr>
          <p:nvPr>
            <p:ph type="body" sz="quarter" idx="14"/>
          </p:nvPr>
        </p:nvSpPr>
        <p:spPr>
          <a:xfrm>
            <a:off x="6229559" y="2631688"/>
            <a:ext cx="4045056" cy="25757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3135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01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1608880" y="1277937"/>
            <a:ext cx="9097703" cy="624260"/>
          </a:xfrm>
        </p:spPr>
        <p:txBody>
          <a:bodyPr>
            <a:noAutofit/>
          </a:bodyPr>
          <a:lstStyle>
            <a:lvl1pPr>
              <a:defRPr sz="3000" b="1">
                <a:solidFill>
                  <a:schemeClr val="tx2"/>
                </a:solidFill>
              </a:defRPr>
            </a:lvl1pPr>
          </a:lstStyle>
          <a:p>
            <a:r>
              <a:rPr lang="en-US" dirty="0"/>
              <a:t>Agenda alternative or text only</a:t>
            </a:r>
          </a:p>
        </p:txBody>
      </p:sp>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1608881" y="2176041"/>
            <a:ext cx="9097702" cy="3067291"/>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9" name="Date Placeholder 3">
            <a:extLst>
              <a:ext uri="{FF2B5EF4-FFF2-40B4-BE49-F238E27FC236}">
                <a16:creationId xmlns:a16="http://schemas.microsoft.com/office/drawing/2014/main" id="{4BF42BD2-868E-0E43-9E7F-95F2629CBB66}"/>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29 October 2023</a:t>
            </a:fld>
            <a:endParaRPr lang="en-US" dirty="0"/>
          </a:p>
        </p:txBody>
      </p:sp>
      <p:sp>
        <p:nvSpPr>
          <p:cNvPr id="10" name="Footer Placeholder 4">
            <a:extLst>
              <a:ext uri="{FF2B5EF4-FFF2-40B4-BE49-F238E27FC236}">
                <a16:creationId xmlns:a16="http://schemas.microsoft.com/office/drawing/2014/main" id="{7868FAAB-6AF4-F54A-AC95-A1AC2788D2F6}"/>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13" name="Slide Number Placeholder 5">
            <a:extLst>
              <a:ext uri="{FF2B5EF4-FFF2-40B4-BE49-F238E27FC236}">
                <a16:creationId xmlns:a16="http://schemas.microsoft.com/office/drawing/2014/main" id="{EC806217-72B2-2349-871F-C26263D25A02}"/>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388528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02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1248133" y="1277937"/>
            <a:ext cx="9676430" cy="624260"/>
          </a:xfrm>
        </p:spPr>
        <p:txBody>
          <a:bodyPr>
            <a:noAutofit/>
          </a:bodyPr>
          <a:lstStyle>
            <a:lvl1pPr>
              <a:defRPr sz="3000" b="1">
                <a:solidFill>
                  <a:schemeClr val="tx2"/>
                </a:solidFill>
              </a:defRPr>
            </a:lvl1pPr>
          </a:lstStyle>
          <a:p>
            <a:r>
              <a:rPr lang="en-US" dirty="0"/>
              <a:t>Agenda alternative or text only</a:t>
            </a:r>
          </a:p>
        </p:txBody>
      </p:sp>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1248133" y="2201008"/>
            <a:ext cx="4597082" cy="3226454"/>
          </a:xfrm>
        </p:spPr>
        <p:txBody>
          <a:bodyPr>
            <a:normAutofit/>
          </a:bodyPr>
          <a:lstStyle>
            <a:lvl1pPr marL="0" indent="0">
              <a:buNone/>
              <a:defRPr sz="1800"/>
            </a:lvl1pPr>
            <a:lvl2pPr>
              <a:defRPr sz="1800"/>
            </a:lvl2pPr>
            <a:lvl3pPr>
              <a:defRPr sz="1800"/>
            </a:lvl3pPr>
            <a:lvl4pPr>
              <a:defRPr sz="1800"/>
            </a:lvl4pPr>
            <a:lvl5pPr>
              <a:defRPr sz="1800"/>
            </a:lvl5pPr>
          </a:lstStyle>
          <a:p>
            <a:pPr lvl="0"/>
            <a:r>
              <a:rPr lang="en-US" dirty="0"/>
              <a:t>Click to edit Master text</a:t>
            </a:r>
          </a:p>
        </p:txBody>
      </p:sp>
      <p:pic>
        <p:nvPicPr>
          <p:cNvPr id="10" name="Picture 9">
            <a:extLst>
              <a:ext uri="{FF2B5EF4-FFF2-40B4-BE49-F238E27FC236}">
                <a16:creationId xmlns:a16="http://schemas.microsoft.com/office/drawing/2014/main" id="{496ADE11-361E-FB49-8D2F-DE354983F7AC}"/>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9" name="Content Placeholder 2">
            <a:extLst>
              <a:ext uri="{FF2B5EF4-FFF2-40B4-BE49-F238E27FC236}">
                <a16:creationId xmlns:a16="http://schemas.microsoft.com/office/drawing/2014/main" id="{B6A1A47F-F7AA-1D4F-9F0C-7EE76BDC320F}"/>
              </a:ext>
            </a:extLst>
          </p:cNvPr>
          <p:cNvSpPr>
            <a:spLocks noGrp="1"/>
          </p:cNvSpPr>
          <p:nvPr>
            <p:ph idx="13"/>
          </p:nvPr>
        </p:nvSpPr>
        <p:spPr>
          <a:xfrm>
            <a:off x="6757682" y="2201008"/>
            <a:ext cx="4166886" cy="3226454"/>
          </a:xfrm>
        </p:spPr>
        <p:txBody>
          <a:bodyPr>
            <a:normAutofit/>
          </a:bodyPr>
          <a:lstStyle>
            <a:lvl1pPr marL="0" indent="0">
              <a:buNone/>
              <a:defRPr sz="1800"/>
            </a:lvl1pPr>
            <a:lvl2pPr marL="457200" indent="0">
              <a:buNone/>
              <a:defRPr sz="1800"/>
            </a:lvl2pPr>
            <a:lvl3pPr>
              <a:defRPr sz="1800"/>
            </a:lvl3pPr>
            <a:lvl4pPr>
              <a:defRPr sz="1800"/>
            </a:lvl4pPr>
            <a:lvl5pPr>
              <a:defRPr sz="1800"/>
            </a:lvl5pPr>
          </a:lstStyle>
          <a:p>
            <a:pPr lvl="0"/>
            <a:r>
              <a:rPr lang="en-US" dirty="0"/>
              <a:t>Click to edit Master text</a:t>
            </a:r>
          </a:p>
        </p:txBody>
      </p:sp>
      <p:cxnSp>
        <p:nvCxnSpPr>
          <p:cNvPr id="13" name="Straight Connector 12">
            <a:extLst>
              <a:ext uri="{FF2B5EF4-FFF2-40B4-BE49-F238E27FC236}">
                <a16:creationId xmlns:a16="http://schemas.microsoft.com/office/drawing/2014/main" id="{B8324517-7BF2-2C42-A30F-0A14B30B5F69}"/>
              </a:ext>
            </a:extLst>
          </p:cNvPr>
          <p:cNvCxnSpPr>
            <a:cxnSpLocks/>
          </p:cNvCxnSpPr>
          <p:nvPr userDrawn="1"/>
        </p:nvCxnSpPr>
        <p:spPr>
          <a:xfrm>
            <a:off x="6281194" y="2212583"/>
            <a:ext cx="0" cy="341164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Date Placeholder 3">
            <a:extLst>
              <a:ext uri="{FF2B5EF4-FFF2-40B4-BE49-F238E27FC236}">
                <a16:creationId xmlns:a16="http://schemas.microsoft.com/office/drawing/2014/main" id="{E609AAD8-6182-FF47-919A-E2343B9F0B67}"/>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29 October 2023</a:t>
            </a:fld>
            <a:endParaRPr lang="en-US" dirty="0"/>
          </a:p>
        </p:txBody>
      </p:sp>
      <p:sp>
        <p:nvSpPr>
          <p:cNvPr id="14" name="Footer Placeholder 4">
            <a:extLst>
              <a:ext uri="{FF2B5EF4-FFF2-40B4-BE49-F238E27FC236}">
                <a16:creationId xmlns:a16="http://schemas.microsoft.com/office/drawing/2014/main" id="{4735F5E4-DA37-724F-8EE3-FBEC80B096A3}"/>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15" name="Slide Number Placeholder 5">
            <a:extLst>
              <a:ext uri="{FF2B5EF4-FFF2-40B4-BE49-F238E27FC236}">
                <a16:creationId xmlns:a16="http://schemas.microsoft.com/office/drawing/2014/main" id="{092D9DCB-CED3-524B-BF4C-EB85B1F77394}"/>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286099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3_Title and Content">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F2B6C00D-4CF9-674C-8BDA-A77A06BA5BDB}"/>
              </a:ext>
            </a:extLst>
          </p:cNvPr>
          <p:cNvPicPr>
            <a:picLocks noChangeAspect="1"/>
          </p:cNvPicPr>
          <p:nvPr userDrawn="1"/>
        </p:nvPicPr>
        <p:blipFill>
          <a:blip r:embed="rId2"/>
          <a:srcRect/>
          <a:stretch/>
        </p:blipFill>
        <p:spPr>
          <a:xfrm>
            <a:off x="-10391" y="10391"/>
            <a:ext cx="12192000" cy="6858000"/>
          </a:xfrm>
          <a:prstGeom prst="rect">
            <a:avLst/>
          </a:prstGeom>
        </p:spPr>
      </p:pic>
      <p:sp>
        <p:nvSpPr>
          <p:cNvPr id="12" name="Oval 11">
            <a:extLst>
              <a:ext uri="{FF2B5EF4-FFF2-40B4-BE49-F238E27FC236}">
                <a16:creationId xmlns:a16="http://schemas.microsoft.com/office/drawing/2014/main" id="{FCAFBA55-4F55-6743-9380-2A9D1F3580DE}"/>
              </a:ext>
            </a:extLst>
          </p:cNvPr>
          <p:cNvSpPr/>
          <p:nvPr userDrawn="1"/>
        </p:nvSpPr>
        <p:spPr>
          <a:xfrm>
            <a:off x="447699" y="1443092"/>
            <a:ext cx="3645798" cy="3645798"/>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99923D41-9F86-3A41-BC36-7F15FACD85AA}"/>
              </a:ext>
            </a:extLst>
          </p:cNvPr>
          <p:cNvSpPr/>
          <p:nvPr userDrawn="1"/>
        </p:nvSpPr>
        <p:spPr>
          <a:xfrm>
            <a:off x="4274805" y="1443092"/>
            <a:ext cx="3645798" cy="3645798"/>
          </a:xfrm>
          <a:prstGeom prst="ellipse">
            <a:avLst/>
          </a:prstGeom>
          <a:solidFill>
            <a:srgbClr val="01B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B66C0D53-6114-3449-B7A3-B36BBBE036AF}"/>
              </a:ext>
            </a:extLst>
          </p:cNvPr>
          <p:cNvSpPr/>
          <p:nvPr userDrawn="1"/>
        </p:nvSpPr>
        <p:spPr>
          <a:xfrm>
            <a:off x="8101911" y="1443092"/>
            <a:ext cx="3645798" cy="3645798"/>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496ADE11-361E-FB49-8D2F-DE354983F7AC}"/>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4" name="Text Placeholder 3">
            <a:extLst>
              <a:ext uri="{FF2B5EF4-FFF2-40B4-BE49-F238E27FC236}">
                <a16:creationId xmlns:a16="http://schemas.microsoft.com/office/drawing/2014/main" id="{8E41D2E8-5FCE-704C-A6EC-97ACED2108E9}"/>
              </a:ext>
            </a:extLst>
          </p:cNvPr>
          <p:cNvSpPr>
            <a:spLocks noGrp="1"/>
          </p:cNvSpPr>
          <p:nvPr>
            <p:ph type="body" sz="half" idx="2"/>
          </p:nvPr>
        </p:nvSpPr>
        <p:spPr>
          <a:xfrm>
            <a:off x="839788" y="2195758"/>
            <a:ext cx="2771513" cy="2140466"/>
          </a:xfrm>
        </p:spPr>
        <p:txBody>
          <a:bodyPr/>
          <a:lstStyle>
            <a:lvl1pPr marL="0" indent="0" algn="ct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7" name="Text Placeholder 3">
            <a:extLst>
              <a:ext uri="{FF2B5EF4-FFF2-40B4-BE49-F238E27FC236}">
                <a16:creationId xmlns:a16="http://schemas.microsoft.com/office/drawing/2014/main" id="{D73198C9-6D1B-8B48-9307-96797BB458C7}"/>
              </a:ext>
            </a:extLst>
          </p:cNvPr>
          <p:cNvSpPr>
            <a:spLocks noGrp="1"/>
          </p:cNvSpPr>
          <p:nvPr>
            <p:ph type="body" sz="half" idx="13"/>
          </p:nvPr>
        </p:nvSpPr>
        <p:spPr>
          <a:xfrm>
            <a:off x="4689420" y="2195758"/>
            <a:ext cx="2771513" cy="2140466"/>
          </a:xfrm>
        </p:spPr>
        <p:txBody>
          <a:bodyPr/>
          <a:lstStyle>
            <a:lvl1pPr marL="0" indent="0" algn="ct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8" name="Text Placeholder 3">
            <a:extLst>
              <a:ext uri="{FF2B5EF4-FFF2-40B4-BE49-F238E27FC236}">
                <a16:creationId xmlns:a16="http://schemas.microsoft.com/office/drawing/2014/main" id="{BD8F5D81-65F8-334E-A0DD-C942F8584CEE}"/>
              </a:ext>
            </a:extLst>
          </p:cNvPr>
          <p:cNvSpPr>
            <a:spLocks noGrp="1"/>
          </p:cNvSpPr>
          <p:nvPr>
            <p:ph type="body" sz="half" idx="14"/>
          </p:nvPr>
        </p:nvSpPr>
        <p:spPr>
          <a:xfrm>
            <a:off x="8539053" y="2195758"/>
            <a:ext cx="2771513" cy="2140466"/>
          </a:xfrm>
        </p:spPr>
        <p:txBody>
          <a:bodyPr/>
          <a:lstStyle>
            <a:lvl1pPr marL="0" indent="0" algn="ct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3" name="Date Placeholder 3">
            <a:extLst>
              <a:ext uri="{FF2B5EF4-FFF2-40B4-BE49-F238E27FC236}">
                <a16:creationId xmlns:a16="http://schemas.microsoft.com/office/drawing/2014/main" id="{7FF4F515-FC08-1E45-B38A-AE951682D2D2}"/>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29 October 2023</a:t>
            </a:fld>
            <a:endParaRPr lang="en-US" dirty="0"/>
          </a:p>
        </p:txBody>
      </p:sp>
      <p:sp>
        <p:nvSpPr>
          <p:cNvPr id="20" name="Footer Placeholder 4">
            <a:extLst>
              <a:ext uri="{FF2B5EF4-FFF2-40B4-BE49-F238E27FC236}">
                <a16:creationId xmlns:a16="http://schemas.microsoft.com/office/drawing/2014/main" id="{6BE817A0-A2BC-9C45-B27A-BF0611E7F85E}"/>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21" name="Slide Number Placeholder 5">
            <a:extLst>
              <a:ext uri="{FF2B5EF4-FFF2-40B4-BE49-F238E27FC236}">
                <a16:creationId xmlns:a16="http://schemas.microsoft.com/office/drawing/2014/main" id="{E55CFFA8-66AA-EC42-B308-3A32F3BA9824}"/>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186191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4_Title and Content">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F2B6C00D-4CF9-674C-8BDA-A77A06BA5BDB}"/>
              </a:ext>
            </a:extLst>
          </p:cNvPr>
          <p:cNvPicPr>
            <a:picLocks noChangeAspect="1"/>
          </p:cNvPicPr>
          <p:nvPr userDrawn="1"/>
        </p:nvPicPr>
        <p:blipFill>
          <a:blip r:embed="rId2"/>
          <a:srcRect/>
          <a:stretch/>
        </p:blipFill>
        <p:spPr>
          <a:xfrm>
            <a:off x="-10391" y="10391"/>
            <a:ext cx="12192000" cy="6858000"/>
          </a:xfrm>
          <a:prstGeom prst="rect">
            <a:avLst/>
          </a:prstGeom>
        </p:spPr>
      </p:pic>
      <p:sp>
        <p:nvSpPr>
          <p:cNvPr id="12" name="Oval 11">
            <a:extLst>
              <a:ext uri="{FF2B5EF4-FFF2-40B4-BE49-F238E27FC236}">
                <a16:creationId xmlns:a16="http://schemas.microsoft.com/office/drawing/2014/main" id="{FCAFBA55-4F55-6743-9380-2A9D1F3580DE}"/>
              </a:ext>
            </a:extLst>
          </p:cNvPr>
          <p:cNvSpPr/>
          <p:nvPr userDrawn="1"/>
        </p:nvSpPr>
        <p:spPr>
          <a:xfrm>
            <a:off x="447699" y="1443092"/>
            <a:ext cx="3645798" cy="3645798"/>
          </a:xfrm>
          <a:prstGeom prst="ellipse">
            <a:avLst/>
          </a:prstGeom>
          <a:noFill/>
          <a:ln w="19050">
            <a:solidFill>
              <a:srgbClr val="4E8F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99923D41-9F86-3A41-BC36-7F15FACD85AA}"/>
              </a:ext>
            </a:extLst>
          </p:cNvPr>
          <p:cNvSpPr/>
          <p:nvPr userDrawn="1"/>
        </p:nvSpPr>
        <p:spPr>
          <a:xfrm>
            <a:off x="4274805" y="1443092"/>
            <a:ext cx="3645798" cy="3645798"/>
          </a:xfrm>
          <a:prstGeom prst="ellipse">
            <a:avLst/>
          </a:prstGeom>
          <a:noFill/>
          <a:ln w="19050">
            <a:solidFill>
              <a:srgbClr val="01B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B66C0D53-6114-3449-B7A3-B36BBBE036AF}"/>
              </a:ext>
            </a:extLst>
          </p:cNvPr>
          <p:cNvSpPr/>
          <p:nvPr userDrawn="1"/>
        </p:nvSpPr>
        <p:spPr>
          <a:xfrm>
            <a:off x="8101911" y="1443092"/>
            <a:ext cx="3645798" cy="3645798"/>
          </a:xfrm>
          <a:prstGeom prst="ellipse">
            <a:avLst/>
          </a:prstGeom>
          <a:noFill/>
          <a:ln w="19050">
            <a:solidFill>
              <a:srgbClr val="4E8F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496ADE11-361E-FB49-8D2F-DE354983F7AC}"/>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4" name="Text Placeholder 3">
            <a:extLst>
              <a:ext uri="{FF2B5EF4-FFF2-40B4-BE49-F238E27FC236}">
                <a16:creationId xmlns:a16="http://schemas.microsoft.com/office/drawing/2014/main" id="{8E41D2E8-5FCE-704C-A6EC-97ACED2108E9}"/>
              </a:ext>
            </a:extLst>
          </p:cNvPr>
          <p:cNvSpPr>
            <a:spLocks noGrp="1"/>
          </p:cNvSpPr>
          <p:nvPr>
            <p:ph type="body" sz="half" idx="2"/>
          </p:nvPr>
        </p:nvSpPr>
        <p:spPr>
          <a:xfrm>
            <a:off x="839788" y="2195758"/>
            <a:ext cx="2771513" cy="2140466"/>
          </a:xfrm>
        </p:spPr>
        <p:txBody>
          <a:bodyPr/>
          <a:lstStyle>
            <a:lvl1pPr marL="0" indent="0" algn="ct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7" name="Text Placeholder 3">
            <a:extLst>
              <a:ext uri="{FF2B5EF4-FFF2-40B4-BE49-F238E27FC236}">
                <a16:creationId xmlns:a16="http://schemas.microsoft.com/office/drawing/2014/main" id="{D73198C9-6D1B-8B48-9307-96797BB458C7}"/>
              </a:ext>
            </a:extLst>
          </p:cNvPr>
          <p:cNvSpPr>
            <a:spLocks noGrp="1"/>
          </p:cNvSpPr>
          <p:nvPr>
            <p:ph type="body" sz="half" idx="13"/>
          </p:nvPr>
        </p:nvSpPr>
        <p:spPr>
          <a:xfrm>
            <a:off x="4689420" y="2195758"/>
            <a:ext cx="2771513" cy="2140466"/>
          </a:xfrm>
        </p:spPr>
        <p:txBody>
          <a:bodyPr/>
          <a:lstStyle>
            <a:lvl1pPr marL="0" indent="0" algn="ct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8" name="Text Placeholder 3">
            <a:extLst>
              <a:ext uri="{FF2B5EF4-FFF2-40B4-BE49-F238E27FC236}">
                <a16:creationId xmlns:a16="http://schemas.microsoft.com/office/drawing/2014/main" id="{BD8F5D81-65F8-334E-A0DD-C942F8584CEE}"/>
              </a:ext>
            </a:extLst>
          </p:cNvPr>
          <p:cNvSpPr>
            <a:spLocks noGrp="1"/>
          </p:cNvSpPr>
          <p:nvPr>
            <p:ph type="body" sz="half" idx="14"/>
          </p:nvPr>
        </p:nvSpPr>
        <p:spPr>
          <a:xfrm>
            <a:off x="8539053" y="2195758"/>
            <a:ext cx="2771513" cy="2140466"/>
          </a:xfrm>
        </p:spPr>
        <p:txBody>
          <a:bodyPr/>
          <a:lstStyle>
            <a:lvl1pPr marL="0" indent="0" algn="ct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3" name="Date Placeholder 3">
            <a:extLst>
              <a:ext uri="{FF2B5EF4-FFF2-40B4-BE49-F238E27FC236}">
                <a16:creationId xmlns:a16="http://schemas.microsoft.com/office/drawing/2014/main" id="{6FC01525-2EED-994C-A5C7-15607F6F3A05}"/>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29 October 2023</a:t>
            </a:fld>
            <a:endParaRPr lang="en-US" dirty="0"/>
          </a:p>
        </p:txBody>
      </p:sp>
      <p:sp>
        <p:nvSpPr>
          <p:cNvPr id="20" name="Footer Placeholder 4">
            <a:extLst>
              <a:ext uri="{FF2B5EF4-FFF2-40B4-BE49-F238E27FC236}">
                <a16:creationId xmlns:a16="http://schemas.microsoft.com/office/drawing/2014/main" id="{C2B244ED-7FB9-7B47-9F08-C5FBBD0AF67E}"/>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21" name="Slide Number Placeholder 5">
            <a:extLst>
              <a:ext uri="{FF2B5EF4-FFF2-40B4-BE49-F238E27FC236}">
                <a16:creationId xmlns:a16="http://schemas.microsoft.com/office/drawing/2014/main" id="{60F37D99-6C5A-8840-A8A8-98F2BF277110}"/>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1454051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9EA89F-2919-1A4F-9F2E-A3BFA833EB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1A406B-46FD-F44D-8DB5-9633ADB704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3E11AD-A81B-D144-AFDC-F1F6606EF0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7C802-5A4C-A949-8DEC-8EC47AA8E537}" type="datetime3">
              <a:rPr lang="en-US" smtClean="0"/>
              <a:t>29 October 2023</a:t>
            </a:fld>
            <a:endParaRPr lang="en-US"/>
          </a:p>
        </p:txBody>
      </p:sp>
      <p:sp>
        <p:nvSpPr>
          <p:cNvPr id="5" name="Footer Placeholder 4">
            <a:extLst>
              <a:ext uri="{FF2B5EF4-FFF2-40B4-BE49-F238E27FC236}">
                <a16:creationId xmlns:a16="http://schemas.microsoft.com/office/drawing/2014/main" id="{16E84C12-A063-524A-B743-6FCC1C7483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Tital of the presentation</a:t>
            </a:r>
          </a:p>
        </p:txBody>
      </p:sp>
      <p:sp>
        <p:nvSpPr>
          <p:cNvPr id="6" name="Slide Number Placeholder 5">
            <a:extLst>
              <a:ext uri="{FF2B5EF4-FFF2-40B4-BE49-F238E27FC236}">
                <a16:creationId xmlns:a16="http://schemas.microsoft.com/office/drawing/2014/main" id="{92EE1F03-3E23-B74B-B389-A1091143DC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DE5E84-8F4A-6B40-BE6C-6DAF3A79CE75}" type="slidenum">
              <a:rPr lang="en-US" smtClean="0"/>
              <a:t>‹#›</a:t>
            </a:fld>
            <a:endParaRPr lang="en-US"/>
          </a:p>
        </p:txBody>
      </p:sp>
    </p:spTree>
    <p:extLst>
      <p:ext uri="{BB962C8B-B14F-4D97-AF65-F5344CB8AC3E}">
        <p14:creationId xmlns:p14="http://schemas.microsoft.com/office/powerpoint/2010/main" val="2070748148"/>
      </p:ext>
    </p:extLst>
  </p:cSld>
  <p:clrMap bg1="lt1" tx1="dk1" bg2="lt2" tx2="dk2" accent1="accent1" accent2="accent2" accent3="accent3" accent4="accent4" accent5="accent5" accent6="accent6" hlink="hlink" folHlink="folHlink"/>
  <p:sldLayoutIdLst>
    <p:sldLayoutId id="2147483669" r:id="rId1"/>
    <p:sldLayoutId id="2147483649" r:id="rId2"/>
    <p:sldLayoutId id="2147483670" r:id="rId3"/>
    <p:sldLayoutId id="2147483672" r:id="rId4"/>
    <p:sldLayoutId id="2147483673" r:id="rId5"/>
    <p:sldLayoutId id="2147483650"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74" r:id="rId15"/>
    <p:sldLayoutId id="2147483675" r:id="rId16"/>
    <p:sldLayoutId id="2147483676" r:id="rId17"/>
    <p:sldLayoutId id="2147483668" r:id="rId18"/>
    <p:sldLayoutId id="2147483696" r:id="rId19"/>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s://www.unwto.org/insto/wp-content/uploads/2023/05/2020-Annual-Activity-Report-of-the-Azores-Sustainable-Tourism-Observatory.pdf"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hyperlink" Target="https://www.unwto.org/insto/wp-content/uploads/2023/05/2019-Annual-Report-of-the-Lombok-Sustainable-Toursism-Observatory.pdf"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image" Target="../media/image19.sv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image" Target="../media/image19.sv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hyperlink" Target="https://www.unwto.org/insto/observatories/"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5F1BF3-7670-F346-B3ED-88396A4F21EC}"/>
              </a:ext>
            </a:extLst>
          </p:cNvPr>
          <p:cNvSpPr>
            <a:spLocks noGrp="1"/>
          </p:cNvSpPr>
          <p:nvPr>
            <p:ph type="ctrTitle"/>
          </p:nvPr>
        </p:nvSpPr>
        <p:spPr/>
        <p:txBody>
          <a:bodyPr>
            <a:normAutofit fontScale="90000"/>
          </a:bodyPr>
          <a:lstStyle/>
          <a:p>
            <a:r>
              <a:rPr lang="en-US" dirty="0"/>
              <a:t>Sustainable &amp; Smart Tourism</a:t>
            </a:r>
          </a:p>
        </p:txBody>
      </p:sp>
      <p:sp>
        <p:nvSpPr>
          <p:cNvPr id="9" name="Subtitle 8">
            <a:extLst>
              <a:ext uri="{FF2B5EF4-FFF2-40B4-BE49-F238E27FC236}">
                <a16:creationId xmlns:a16="http://schemas.microsoft.com/office/drawing/2014/main" id="{D4AE8C3A-CB2F-844C-883B-A0B403A9CBE5}"/>
              </a:ext>
            </a:extLst>
          </p:cNvPr>
          <p:cNvSpPr>
            <a:spLocks noGrp="1"/>
          </p:cNvSpPr>
          <p:nvPr>
            <p:ph type="subTitle" idx="1"/>
          </p:nvPr>
        </p:nvSpPr>
        <p:spPr/>
        <p:txBody>
          <a:bodyPr>
            <a:noAutofit/>
          </a:bodyPr>
          <a:lstStyle/>
          <a:p>
            <a:r>
              <a:rPr lang="en-US" dirty="0"/>
              <a:t>Organized by Mekong Institute (MI) </a:t>
            </a:r>
          </a:p>
          <a:p>
            <a:r>
              <a:rPr lang="en-US" dirty="0"/>
              <a:t>	Funded by Mekong – Korea Cooperation Fund (MKCF)											</a:t>
            </a:r>
          </a:p>
          <a:p>
            <a:r>
              <a:rPr lang="en-US" dirty="0"/>
              <a:t>    November 2023</a:t>
            </a:r>
          </a:p>
        </p:txBody>
      </p:sp>
      <p:sp>
        <p:nvSpPr>
          <p:cNvPr id="10" name="Text Placeholder 9">
            <a:extLst>
              <a:ext uri="{FF2B5EF4-FFF2-40B4-BE49-F238E27FC236}">
                <a16:creationId xmlns:a16="http://schemas.microsoft.com/office/drawing/2014/main" id="{C146D958-B62E-5842-99C8-85A028B27F56}"/>
              </a:ext>
            </a:extLst>
          </p:cNvPr>
          <p:cNvSpPr>
            <a:spLocks noGrp="1"/>
          </p:cNvSpPr>
          <p:nvPr>
            <p:ph type="body" sz="quarter" idx="10"/>
          </p:nvPr>
        </p:nvSpPr>
        <p:spPr/>
        <p:txBody>
          <a:bodyPr/>
          <a:lstStyle/>
          <a:p>
            <a:r>
              <a:rPr lang="en-US" dirty="0"/>
              <a:t>Training Program</a:t>
            </a:r>
          </a:p>
        </p:txBody>
      </p:sp>
    </p:spTree>
    <p:extLst>
      <p:ext uri="{BB962C8B-B14F-4D97-AF65-F5344CB8AC3E}">
        <p14:creationId xmlns:p14="http://schemas.microsoft.com/office/powerpoint/2010/main" val="1751610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331693" y="1392449"/>
            <a:ext cx="11860307" cy="5238151"/>
          </a:xfrm>
        </p:spPr>
        <p:txBody>
          <a:bodyPr>
            <a:normAutofit fontScale="92500" lnSpcReduction="10000"/>
          </a:bodyPr>
          <a:lstStyle/>
          <a:p>
            <a:pPr marL="0" indent="0">
              <a:buNone/>
            </a:pPr>
            <a:endParaRPr lang="en-US" sz="2600" b="1" dirty="0">
              <a:latin typeface="Arial Nova" panose="020B0504020202020204" pitchFamily="34" charset="0"/>
            </a:endParaRPr>
          </a:p>
          <a:p>
            <a:pPr marL="0" indent="0">
              <a:buNone/>
            </a:pPr>
            <a:r>
              <a:rPr lang="en-US" sz="2600" b="1" dirty="0">
                <a:latin typeface="Arial Nova" panose="020B0504020202020204" pitchFamily="34" charset="0"/>
              </a:rPr>
              <a:t>Building awareness among local stakeholders</a:t>
            </a:r>
          </a:p>
          <a:p>
            <a:pPr marL="0" indent="0">
              <a:buNone/>
            </a:pPr>
            <a:endParaRPr lang="en-US" sz="2600" dirty="0">
              <a:latin typeface="Arial Nova" panose="020B0504020202020204" pitchFamily="34" charset="0"/>
            </a:endParaRPr>
          </a:p>
          <a:p>
            <a:pPr marL="0" indent="0">
              <a:buNone/>
            </a:pPr>
            <a:r>
              <a:rPr lang="en-US" sz="2600" dirty="0">
                <a:latin typeface="Arial Nova" panose="020B0504020202020204" pitchFamily="34" charset="0"/>
              </a:rPr>
              <a:t>Why?</a:t>
            </a:r>
          </a:p>
          <a:p>
            <a:pPr marL="0" indent="0">
              <a:buNone/>
            </a:pPr>
            <a:r>
              <a:rPr lang="en-US" sz="2600" dirty="0">
                <a:latin typeface="Arial Nova" panose="020B0504020202020204" pitchFamily="34" charset="0"/>
              </a:rPr>
              <a:t>To build and strengthen common values and understanding</a:t>
            </a:r>
          </a:p>
          <a:p>
            <a:pPr marL="0" indent="0">
              <a:buNone/>
            </a:pPr>
            <a:r>
              <a:rPr lang="en-US" sz="2600" dirty="0">
                <a:latin typeface="Arial Nova" panose="020B0504020202020204" pitchFamily="34" charset="0"/>
              </a:rPr>
              <a:t>To ensure inclusiveness and transparency</a:t>
            </a:r>
          </a:p>
          <a:p>
            <a:pPr marL="0" indent="0">
              <a:buNone/>
            </a:pPr>
            <a:endParaRPr lang="en-US" sz="2600" dirty="0">
              <a:latin typeface="Arial Nova" panose="020B0504020202020204" pitchFamily="34" charset="0"/>
            </a:endParaRPr>
          </a:p>
          <a:p>
            <a:pPr marL="0" indent="0">
              <a:buNone/>
            </a:pPr>
            <a:r>
              <a:rPr lang="en-US" sz="2600" b="1" dirty="0">
                <a:latin typeface="Arial Nova" panose="020B0504020202020204" pitchFamily="34" charset="0"/>
              </a:rPr>
              <a:t>Establishing and fostering a strong support system of facilitators</a:t>
            </a:r>
          </a:p>
          <a:p>
            <a:pPr marL="0" indent="0">
              <a:buNone/>
            </a:pPr>
            <a:endParaRPr lang="en-US" sz="2600" dirty="0">
              <a:latin typeface="Arial Nova" panose="020B0504020202020204" pitchFamily="34" charset="0"/>
            </a:endParaRPr>
          </a:p>
          <a:p>
            <a:pPr marL="0" indent="0">
              <a:buNone/>
            </a:pPr>
            <a:r>
              <a:rPr lang="en-US" sz="2600" dirty="0">
                <a:latin typeface="Arial Nova" panose="020B0504020202020204" pitchFamily="34" charset="0"/>
              </a:rPr>
              <a:t>Why?</a:t>
            </a:r>
          </a:p>
          <a:p>
            <a:pPr marL="0" indent="0">
              <a:buNone/>
            </a:pPr>
            <a:r>
              <a:rPr lang="en-US" sz="2600" dirty="0">
                <a:latin typeface="Arial Nova" panose="020B0504020202020204" pitchFamily="34" charset="0"/>
              </a:rPr>
              <a:t>To build an efficient back-up system of relevant stakeholders (facilitators)</a:t>
            </a:r>
          </a:p>
          <a:p>
            <a:pPr marL="0" indent="0">
              <a:buNone/>
            </a:pPr>
            <a:r>
              <a:rPr lang="en-US" sz="2600" dirty="0">
                <a:latin typeface="Arial Nova" panose="020B0504020202020204" pitchFamily="34" charset="0"/>
              </a:rPr>
              <a:t>To allow for an extended promotion of the initiative, resource mobilization etc.</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29 October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10</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42247" y="961317"/>
            <a:ext cx="7436223" cy="423267"/>
          </a:xfrm>
        </p:spPr>
        <p:txBody>
          <a:bodyPr/>
          <a:lstStyle/>
          <a:p>
            <a:r>
              <a:rPr lang="en-US" dirty="0">
                <a:latin typeface="Arial Nova" panose="020B0504020202020204" pitchFamily="34" charset="0"/>
              </a:rPr>
              <a:t>UNWTO Guidelines for Measuring Sustainability</a:t>
            </a:r>
          </a:p>
        </p:txBody>
      </p:sp>
    </p:spTree>
    <p:extLst>
      <p:ext uri="{BB962C8B-B14F-4D97-AF65-F5344CB8AC3E}">
        <p14:creationId xmlns:p14="http://schemas.microsoft.com/office/powerpoint/2010/main" val="1727712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331693" y="1392450"/>
            <a:ext cx="11860307" cy="4485018"/>
          </a:xfrm>
        </p:spPr>
        <p:txBody>
          <a:bodyPr>
            <a:normAutofit lnSpcReduction="10000"/>
          </a:bodyPr>
          <a:lstStyle/>
          <a:p>
            <a:pPr marL="0" indent="0">
              <a:buNone/>
            </a:pPr>
            <a:endParaRPr lang="en-US" sz="2600" b="1" dirty="0">
              <a:latin typeface="Arial Nova" panose="020B0504020202020204" pitchFamily="34" charset="0"/>
            </a:endParaRPr>
          </a:p>
          <a:p>
            <a:pPr marL="0" indent="0">
              <a:buNone/>
            </a:pPr>
            <a:r>
              <a:rPr lang="en-US" sz="2600" b="1" dirty="0">
                <a:latin typeface="Arial Nova" panose="020B0504020202020204" pitchFamily="34" charset="0"/>
              </a:rPr>
              <a:t>Forming and engagement of a local working group</a:t>
            </a:r>
          </a:p>
          <a:p>
            <a:pPr marL="0" indent="0">
              <a:buNone/>
            </a:pPr>
            <a:endParaRPr lang="en-US" sz="2600" dirty="0">
              <a:latin typeface="Arial Nova" panose="020B0504020202020204" pitchFamily="34" charset="0"/>
            </a:endParaRPr>
          </a:p>
          <a:p>
            <a:pPr marL="0" indent="0">
              <a:buNone/>
            </a:pPr>
            <a:r>
              <a:rPr lang="en-US" sz="2600" dirty="0">
                <a:latin typeface="Arial Nova" panose="020B0504020202020204" pitchFamily="34" charset="0"/>
              </a:rPr>
              <a:t>Why?</a:t>
            </a:r>
          </a:p>
          <a:p>
            <a:pPr marL="0" indent="0">
              <a:buNone/>
            </a:pPr>
            <a:r>
              <a:rPr lang="en-US" sz="2600" dirty="0">
                <a:latin typeface="Arial Nova" panose="020B0504020202020204" pitchFamily="34" charset="0"/>
              </a:rPr>
              <a:t>To ensure continuous commitment to regular monitoring</a:t>
            </a:r>
          </a:p>
          <a:p>
            <a:pPr marL="0" indent="0">
              <a:buNone/>
            </a:pPr>
            <a:r>
              <a:rPr lang="en-US" sz="2600" dirty="0">
                <a:latin typeface="Arial Nova" panose="020B0504020202020204" pitchFamily="34" charset="0"/>
              </a:rPr>
              <a:t>To establish continuous exchange and a leading body for reviews, discussions and decisions</a:t>
            </a:r>
          </a:p>
          <a:p>
            <a:pPr marL="0" indent="0">
              <a:buNone/>
            </a:pPr>
            <a:endParaRPr lang="en-US" sz="2600" dirty="0">
              <a:latin typeface="Arial Nova" panose="020B0504020202020204" pitchFamily="34" charset="0"/>
            </a:endParaRPr>
          </a:p>
          <a:p>
            <a:pPr marL="0" indent="0">
              <a:buNone/>
            </a:pPr>
            <a:endParaRPr lang="en-US" sz="2600" dirty="0">
              <a:latin typeface="Arial Nova" panose="020B0504020202020204" pitchFamily="34" charset="0"/>
            </a:endParaRPr>
          </a:p>
          <a:p>
            <a:pPr marL="0" indent="0">
              <a:buNone/>
            </a:pPr>
            <a:r>
              <a:rPr lang="en-US" sz="2600" dirty="0">
                <a:latin typeface="Arial Nova" panose="020B0504020202020204" pitchFamily="34" charset="0"/>
              </a:rPr>
              <a:t>Members: include members of all relevant stakeholder groups (private/public)</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29 October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11</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42247" y="961317"/>
            <a:ext cx="7436223" cy="423267"/>
          </a:xfrm>
        </p:spPr>
        <p:txBody>
          <a:bodyPr/>
          <a:lstStyle/>
          <a:p>
            <a:r>
              <a:rPr lang="en-US" dirty="0">
                <a:latin typeface="Arial Nova" panose="020B0504020202020204" pitchFamily="34" charset="0"/>
              </a:rPr>
              <a:t>UNWTO Guidelines for Measuring Sustainability</a:t>
            </a:r>
          </a:p>
        </p:txBody>
      </p:sp>
    </p:spTree>
    <p:extLst>
      <p:ext uri="{BB962C8B-B14F-4D97-AF65-F5344CB8AC3E}">
        <p14:creationId xmlns:p14="http://schemas.microsoft.com/office/powerpoint/2010/main" val="2732012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331694" y="1683301"/>
            <a:ext cx="10060536" cy="4006909"/>
          </a:xfrm>
        </p:spPr>
        <p:txBody>
          <a:bodyPr>
            <a:normAutofit fontScale="92500" lnSpcReduction="10000"/>
          </a:bodyPr>
          <a:lstStyle/>
          <a:p>
            <a:pPr marL="0" indent="0">
              <a:lnSpc>
                <a:spcPct val="150000"/>
              </a:lnSpc>
              <a:buNone/>
            </a:pPr>
            <a:r>
              <a:rPr lang="en-US" sz="2600" dirty="0">
                <a:latin typeface="Arial Nova" panose="020B0504020202020204" pitchFamily="34" charset="0"/>
              </a:rPr>
              <a:t>Pre-Establishing Stage</a:t>
            </a:r>
          </a:p>
          <a:p>
            <a:pPr marL="0" indent="0">
              <a:lnSpc>
                <a:spcPct val="150000"/>
              </a:lnSpc>
              <a:buNone/>
            </a:pPr>
            <a:r>
              <a:rPr lang="en-US" sz="2600" dirty="0">
                <a:latin typeface="Arial Nova" panose="020B0504020202020204" pitchFamily="34" charset="0"/>
              </a:rPr>
              <a:t>Acceptance Process</a:t>
            </a:r>
          </a:p>
          <a:p>
            <a:pPr marL="0" indent="0">
              <a:lnSpc>
                <a:spcPct val="150000"/>
              </a:lnSpc>
              <a:buNone/>
            </a:pPr>
            <a:r>
              <a:rPr lang="en-US" sz="2600" dirty="0">
                <a:latin typeface="Arial Nova" panose="020B0504020202020204" pitchFamily="34" charset="0"/>
              </a:rPr>
              <a:t>Documentation</a:t>
            </a:r>
          </a:p>
          <a:p>
            <a:pPr marL="0" indent="0">
              <a:lnSpc>
                <a:spcPct val="150000"/>
              </a:lnSpc>
              <a:buNone/>
            </a:pPr>
            <a:r>
              <a:rPr lang="en-US" sz="2600" dirty="0">
                <a:latin typeface="Arial Nova" panose="020B0504020202020204" pitchFamily="34" charset="0"/>
              </a:rPr>
              <a:t>Preliminary Study</a:t>
            </a:r>
          </a:p>
          <a:p>
            <a:pPr marL="0" indent="0">
              <a:lnSpc>
                <a:spcPct val="150000"/>
              </a:lnSpc>
              <a:buNone/>
            </a:pPr>
            <a:r>
              <a:rPr lang="en-US" sz="2600" dirty="0">
                <a:latin typeface="Arial Nova" panose="020B0504020202020204" pitchFamily="34" charset="0"/>
              </a:rPr>
              <a:t>Letter of Acceptance</a:t>
            </a:r>
          </a:p>
          <a:p>
            <a:pPr marL="0" indent="0">
              <a:lnSpc>
                <a:spcPct val="150000"/>
              </a:lnSpc>
              <a:buNone/>
            </a:pPr>
            <a:r>
              <a:rPr lang="en-US" sz="2600" dirty="0">
                <a:latin typeface="Arial Nova" panose="020B0504020202020204" pitchFamily="34" charset="0"/>
              </a:rPr>
              <a:t>Stakeholders Engagement</a:t>
            </a:r>
          </a:p>
          <a:p>
            <a:pPr marL="0" indent="0">
              <a:buNone/>
            </a:pPr>
            <a:endParaRPr lang="en-US" sz="2600" dirty="0">
              <a:latin typeface="Arial Nova" panose="020B0504020202020204" pitchFamily="34" charset="0"/>
            </a:endParaRPr>
          </a:p>
          <a:p>
            <a:pPr marL="0" indent="0">
              <a:buNone/>
            </a:pPr>
            <a:endParaRPr lang="en-US" sz="2600" dirty="0">
              <a:latin typeface="Arial Nova" panose="020B0504020202020204" pitchFamily="34" charset="0"/>
            </a:endParaRPr>
          </a:p>
          <a:p>
            <a:pPr marL="0" indent="0">
              <a:buNone/>
            </a:pPr>
            <a:endParaRPr lang="en-US" sz="2600" dirty="0">
              <a:latin typeface="Arial Nova" panose="020B0504020202020204" pitchFamily="34" charset="0"/>
            </a:endParaRP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29 October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12</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27960" y="653017"/>
            <a:ext cx="7436223" cy="423267"/>
          </a:xfrm>
        </p:spPr>
        <p:txBody>
          <a:bodyPr/>
          <a:lstStyle/>
          <a:p>
            <a:r>
              <a:rPr lang="en-US" dirty="0">
                <a:latin typeface="Arial Nova" panose="020B0504020202020204" pitchFamily="34" charset="0"/>
              </a:rPr>
              <a:t>What Needs to be done. Relativity of Data</a:t>
            </a:r>
          </a:p>
        </p:txBody>
      </p:sp>
      <p:pic>
        <p:nvPicPr>
          <p:cNvPr id="6" name="Picture 5" descr="A logo with a couple on a boat&#10;&#10;Description automatically generated">
            <a:extLst>
              <a:ext uri="{FF2B5EF4-FFF2-40B4-BE49-F238E27FC236}">
                <a16:creationId xmlns:a16="http://schemas.microsoft.com/office/drawing/2014/main" id="{F85F4CCD-4F53-26F0-93F1-0AAFCD001A3E}"/>
              </a:ext>
            </a:extLst>
          </p:cNvPr>
          <p:cNvPicPr>
            <a:picLocks noChangeAspect="1"/>
          </p:cNvPicPr>
          <p:nvPr/>
        </p:nvPicPr>
        <p:blipFill>
          <a:blip r:embed="rId2"/>
          <a:stretch>
            <a:fillRect/>
          </a:stretch>
        </p:blipFill>
        <p:spPr>
          <a:xfrm>
            <a:off x="6411783" y="2119085"/>
            <a:ext cx="2852400" cy="2862036"/>
          </a:xfrm>
          <a:prstGeom prst="rect">
            <a:avLst/>
          </a:prstGeom>
        </p:spPr>
      </p:pic>
    </p:spTree>
    <p:extLst>
      <p:ext uri="{BB962C8B-B14F-4D97-AF65-F5344CB8AC3E}">
        <p14:creationId xmlns:p14="http://schemas.microsoft.com/office/powerpoint/2010/main" val="3900848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331693" y="1715118"/>
            <a:ext cx="11860307" cy="3036194"/>
          </a:xfrm>
        </p:spPr>
        <p:txBody>
          <a:bodyPr>
            <a:normAutofit/>
          </a:bodyPr>
          <a:lstStyle/>
          <a:p>
            <a:pPr marL="0" indent="0">
              <a:buNone/>
            </a:pPr>
            <a:r>
              <a:rPr lang="en-US" sz="2200" dirty="0">
                <a:latin typeface="Arial Nova" panose="020B0504020202020204" pitchFamily="34" charset="0"/>
              </a:rPr>
              <a:t>Observatories are encouraged to monitor additional destination-specific issue areas which are currently most relevant for their destination. </a:t>
            </a:r>
          </a:p>
          <a:p>
            <a:pPr marL="0" indent="0">
              <a:buNone/>
            </a:pPr>
            <a:r>
              <a:rPr lang="en-US" sz="2200" dirty="0">
                <a:latin typeface="Arial Nova" panose="020B0504020202020204" pitchFamily="34" charset="0"/>
              </a:rPr>
              <a:t>The additional destination-specific issue areas can be adjusted over time, depending on the needs of the destination, if necessary. </a:t>
            </a:r>
          </a:p>
          <a:p>
            <a:pPr marL="0" indent="0">
              <a:buNone/>
            </a:pPr>
            <a:r>
              <a:rPr lang="en-US" sz="2200" dirty="0">
                <a:latin typeface="Arial Nova" panose="020B0504020202020204" pitchFamily="34" charset="0"/>
              </a:rPr>
              <a:t> The data for the mandatory as well as destination-specific issue areas shall be collected and analyzed regularly. </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29 October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13</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27960" y="653017"/>
            <a:ext cx="7436223" cy="423267"/>
          </a:xfrm>
        </p:spPr>
        <p:txBody>
          <a:bodyPr/>
          <a:lstStyle/>
          <a:p>
            <a:r>
              <a:rPr lang="en-US" dirty="0">
                <a:latin typeface="Arial Nova" panose="020B0504020202020204" pitchFamily="34" charset="0"/>
              </a:rPr>
              <a:t>What Needs to be done. Relativity of Data</a:t>
            </a:r>
          </a:p>
        </p:txBody>
      </p:sp>
    </p:spTree>
    <p:extLst>
      <p:ext uri="{BB962C8B-B14F-4D97-AF65-F5344CB8AC3E}">
        <p14:creationId xmlns:p14="http://schemas.microsoft.com/office/powerpoint/2010/main" val="2663203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331693" y="1707252"/>
            <a:ext cx="11860307" cy="3459834"/>
          </a:xfrm>
        </p:spPr>
        <p:txBody>
          <a:bodyPr>
            <a:normAutofit/>
          </a:bodyPr>
          <a:lstStyle/>
          <a:p>
            <a:pPr marL="0" indent="0">
              <a:buNone/>
            </a:pPr>
            <a:r>
              <a:rPr lang="en-US" sz="2200" dirty="0">
                <a:latin typeface="Arial Nova" panose="020B0504020202020204" pitchFamily="34" charset="0"/>
              </a:rPr>
              <a:t>As sustainability is context-sensitive, the role of indicators is to reflect the destinations’ priorities and needs. </a:t>
            </a:r>
          </a:p>
          <a:p>
            <a:pPr marL="0" indent="0">
              <a:buNone/>
            </a:pPr>
            <a:r>
              <a:rPr lang="en-US" sz="2200" dirty="0">
                <a:latin typeface="Arial Nova" panose="020B0504020202020204" pitchFamily="34" charset="0"/>
              </a:rPr>
              <a:t>While measurement should ensure comparability whenever useful among destinations and across levels, destinations are encouraged to use monitoring systems that include destination-specific indicators which correspond to their local requirements, context and subjective elements of perception, particularly with regards to the socio-cultural dimension. </a:t>
            </a:r>
          </a:p>
          <a:p>
            <a:pPr marL="0" indent="0">
              <a:buNone/>
            </a:pPr>
            <a:r>
              <a:rPr lang="en-US" sz="2200" dirty="0">
                <a:latin typeface="Arial Nova" panose="020B0504020202020204" pitchFamily="34" charset="0"/>
              </a:rPr>
              <a:t>Continuously advance the work on indicators and contribute to the discussion within the INSTO network and with interested institutions </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29 October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14</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27960" y="653017"/>
            <a:ext cx="7436223" cy="423267"/>
          </a:xfrm>
        </p:spPr>
        <p:txBody>
          <a:bodyPr/>
          <a:lstStyle/>
          <a:p>
            <a:r>
              <a:rPr lang="en-US" dirty="0">
                <a:latin typeface="Arial Nova" panose="020B0504020202020204" pitchFamily="34" charset="0"/>
              </a:rPr>
              <a:t>What Needs to be done. Relativity of Data</a:t>
            </a:r>
          </a:p>
        </p:txBody>
      </p:sp>
    </p:spTree>
    <p:extLst>
      <p:ext uri="{BB962C8B-B14F-4D97-AF65-F5344CB8AC3E}">
        <p14:creationId xmlns:p14="http://schemas.microsoft.com/office/powerpoint/2010/main" val="2103892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29 October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15</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27960" y="911434"/>
            <a:ext cx="7436223" cy="423267"/>
          </a:xfrm>
        </p:spPr>
        <p:txBody>
          <a:bodyPr/>
          <a:lstStyle/>
          <a:p>
            <a:r>
              <a:rPr lang="en-US" dirty="0">
                <a:latin typeface="Arial Nova" panose="020B0504020202020204" pitchFamily="34" charset="0"/>
              </a:rPr>
              <a:t>Variety of Strategies for Observatories</a:t>
            </a:r>
          </a:p>
        </p:txBody>
      </p:sp>
      <p:sp>
        <p:nvSpPr>
          <p:cNvPr id="10" name="TextBox 9">
            <a:extLst>
              <a:ext uri="{FF2B5EF4-FFF2-40B4-BE49-F238E27FC236}">
                <a16:creationId xmlns:a16="http://schemas.microsoft.com/office/drawing/2014/main" id="{80499847-C620-EFB8-5DE6-F5084D0BD978}"/>
              </a:ext>
            </a:extLst>
          </p:cNvPr>
          <p:cNvSpPr txBox="1"/>
          <p:nvPr/>
        </p:nvSpPr>
        <p:spPr>
          <a:xfrm>
            <a:off x="576469" y="1659285"/>
            <a:ext cx="9780105" cy="3477875"/>
          </a:xfrm>
          <a:prstGeom prst="rect">
            <a:avLst/>
          </a:prstGeom>
          <a:noFill/>
        </p:spPr>
        <p:txBody>
          <a:bodyPr wrap="square">
            <a:spAutoFit/>
          </a:bodyPr>
          <a:lstStyle/>
          <a:p>
            <a:pPr algn="l"/>
            <a:r>
              <a:rPr lang="en-US" sz="2200" i="0" dirty="0">
                <a:solidFill>
                  <a:srgbClr val="2D2D2D"/>
                </a:solidFill>
                <a:effectLst/>
                <a:latin typeface="Arial Nova" panose="020B0504020202020204" pitchFamily="34" charset="0"/>
              </a:rPr>
              <a:t>Every Destination has a different strategy based on their own characteristics and according to the perceptions and awareness of the stakeholders</a:t>
            </a:r>
            <a:r>
              <a:rPr lang="en-US" sz="2200" dirty="0">
                <a:solidFill>
                  <a:srgbClr val="2D2D2D"/>
                </a:solidFill>
                <a:latin typeface="Arial Nova" panose="020B0504020202020204" pitchFamily="34" charset="0"/>
              </a:rPr>
              <a:t>.</a:t>
            </a:r>
          </a:p>
          <a:p>
            <a:pPr algn="l"/>
            <a:endParaRPr lang="en-US" sz="2200" i="0" dirty="0">
              <a:solidFill>
                <a:srgbClr val="2D2D2D"/>
              </a:solidFill>
              <a:effectLst/>
              <a:latin typeface="Arial Nova" panose="020B0504020202020204" pitchFamily="34" charset="0"/>
            </a:endParaRPr>
          </a:p>
          <a:p>
            <a:pPr algn="l"/>
            <a:r>
              <a:rPr lang="en-US" sz="2200" dirty="0">
                <a:solidFill>
                  <a:srgbClr val="2D2D2D"/>
                </a:solidFill>
                <a:latin typeface="Arial Nova" panose="020B0504020202020204" pitchFamily="34" charset="0"/>
              </a:rPr>
              <a:t>E</a:t>
            </a:r>
            <a:r>
              <a:rPr lang="en-US" sz="2200" i="0" dirty="0">
                <a:solidFill>
                  <a:srgbClr val="2D2D2D"/>
                </a:solidFill>
                <a:effectLst/>
                <a:latin typeface="Arial Nova" panose="020B0504020202020204" pitchFamily="34" charset="0"/>
              </a:rPr>
              <a:t>ach observatory is different in its structure and focus. </a:t>
            </a:r>
          </a:p>
          <a:p>
            <a:pPr algn="l"/>
            <a:endParaRPr lang="en-US" sz="2200" dirty="0">
              <a:solidFill>
                <a:srgbClr val="2D2D2D"/>
              </a:solidFill>
              <a:latin typeface="Arial Nova" panose="020B0504020202020204" pitchFamily="34" charset="0"/>
            </a:endParaRPr>
          </a:p>
          <a:p>
            <a:pPr algn="l"/>
            <a:r>
              <a:rPr lang="en-US" sz="2200" i="0" dirty="0">
                <a:solidFill>
                  <a:srgbClr val="2D2D2D"/>
                </a:solidFill>
                <a:effectLst/>
                <a:latin typeface="Arial Nova" panose="020B0504020202020204" pitchFamily="34" charset="0"/>
              </a:rPr>
              <a:t>Due to the context-sensitiveness of sustainability in general and the structures and characteristics of the destinations in specific, INSTO does not require members to specifically monitor pre-defined indicators, leaving enough flexibility in terms of the content and focusing more on the processes and innovative tools and techniques used by the destinations.</a:t>
            </a:r>
          </a:p>
        </p:txBody>
      </p:sp>
    </p:spTree>
    <p:extLst>
      <p:ext uri="{BB962C8B-B14F-4D97-AF65-F5344CB8AC3E}">
        <p14:creationId xmlns:p14="http://schemas.microsoft.com/office/powerpoint/2010/main" val="2023201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29 October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16</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27960" y="911434"/>
            <a:ext cx="7436223" cy="423267"/>
          </a:xfrm>
        </p:spPr>
        <p:txBody>
          <a:bodyPr/>
          <a:lstStyle/>
          <a:p>
            <a:r>
              <a:rPr lang="en-US" dirty="0">
                <a:latin typeface="Arial Nova" panose="020B0504020202020204" pitchFamily="34" charset="0"/>
              </a:rPr>
              <a:t>Variety of Strategies for Observatories</a:t>
            </a:r>
          </a:p>
        </p:txBody>
      </p:sp>
      <p:sp>
        <p:nvSpPr>
          <p:cNvPr id="10" name="TextBox 9">
            <a:extLst>
              <a:ext uri="{FF2B5EF4-FFF2-40B4-BE49-F238E27FC236}">
                <a16:creationId xmlns:a16="http://schemas.microsoft.com/office/drawing/2014/main" id="{80499847-C620-EFB8-5DE6-F5084D0BD978}"/>
              </a:ext>
            </a:extLst>
          </p:cNvPr>
          <p:cNvSpPr txBox="1"/>
          <p:nvPr/>
        </p:nvSpPr>
        <p:spPr>
          <a:xfrm>
            <a:off x="576469" y="1659285"/>
            <a:ext cx="9780105" cy="3816429"/>
          </a:xfrm>
          <a:prstGeom prst="rect">
            <a:avLst/>
          </a:prstGeom>
          <a:noFill/>
        </p:spPr>
        <p:txBody>
          <a:bodyPr wrap="square">
            <a:spAutoFit/>
          </a:bodyPr>
          <a:lstStyle/>
          <a:p>
            <a:pPr algn="l"/>
            <a:r>
              <a:rPr lang="en-US" sz="2200" i="0" dirty="0">
                <a:solidFill>
                  <a:srgbClr val="2D2D2D"/>
                </a:solidFill>
                <a:effectLst/>
                <a:latin typeface="Arial Nova" panose="020B0504020202020204" pitchFamily="34" charset="0"/>
              </a:rPr>
              <a:t>By becoming part of the INSTO, members accept the obligation to create and maintain a publicly accessible website for their observatory, including at least a summary in English. </a:t>
            </a:r>
          </a:p>
          <a:p>
            <a:pPr algn="l"/>
            <a:endParaRPr lang="en-US" sz="2200" dirty="0">
              <a:solidFill>
                <a:srgbClr val="2D2D2D"/>
              </a:solidFill>
              <a:latin typeface="Arial Nova" panose="020B0504020202020204" pitchFamily="34" charset="0"/>
            </a:endParaRPr>
          </a:p>
          <a:p>
            <a:pPr algn="l"/>
            <a:r>
              <a:rPr lang="en-US" sz="2200" i="0" dirty="0">
                <a:solidFill>
                  <a:srgbClr val="2D2D2D"/>
                </a:solidFill>
                <a:effectLst/>
                <a:latin typeface="Arial Nova" panose="020B0504020202020204" pitchFamily="34" charset="0"/>
              </a:rPr>
              <a:t>The website has to be regularly updated, providing the newest data and analysis of monitoring results as well as information regarding the sources and methodology used. Before publishing online, monitoring results shall be consulted with the representatives of the Local Working Group. </a:t>
            </a:r>
          </a:p>
          <a:p>
            <a:pPr algn="l"/>
            <a:endParaRPr lang="en-US" sz="2200" dirty="0">
              <a:solidFill>
                <a:srgbClr val="2D2D2D"/>
              </a:solidFill>
              <a:latin typeface="Arial Nova" panose="020B0504020202020204" pitchFamily="34" charset="0"/>
            </a:endParaRPr>
          </a:p>
          <a:p>
            <a:pPr algn="l"/>
            <a:r>
              <a:rPr lang="en-US" sz="2200" i="0" dirty="0">
                <a:solidFill>
                  <a:srgbClr val="2D2D2D"/>
                </a:solidFill>
                <a:effectLst/>
                <a:latin typeface="Arial Nova" panose="020B0504020202020204" pitchFamily="34" charset="0"/>
              </a:rPr>
              <a:t>Observatories are strongly encouraged to provide information on each of the indicators online (e.g. through a concise technical note).</a:t>
            </a:r>
          </a:p>
        </p:txBody>
      </p:sp>
    </p:spTree>
    <p:extLst>
      <p:ext uri="{BB962C8B-B14F-4D97-AF65-F5344CB8AC3E}">
        <p14:creationId xmlns:p14="http://schemas.microsoft.com/office/powerpoint/2010/main" val="2595416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506670" y="1996476"/>
            <a:ext cx="11178659" cy="2590038"/>
          </a:xfrm>
        </p:spPr>
        <p:txBody>
          <a:bodyPr>
            <a:normAutofit/>
          </a:bodyPr>
          <a:lstStyle/>
          <a:p>
            <a:pPr marL="0" indent="0">
              <a:buNone/>
            </a:pPr>
            <a:r>
              <a:rPr lang="en-US" sz="2200" dirty="0">
                <a:latin typeface="Arial Nova" panose="020B0504020202020204" pitchFamily="34" charset="0"/>
              </a:rPr>
              <a:t>An annual progress report on the issue areas and monitoring results shall be provided in English to UNWTO by each observatory.</a:t>
            </a:r>
          </a:p>
          <a:p>
            <a:pPr marL="0" indent="0">
              <a:buNone/>
            </a:pPr>
            <a:r>
              <a:rPr lang="en-US" sz="2200" dirty="0">
                <a:latin typeface="Arial Nova" panose="020B0504020202020204" pitchFamily="34" charset="0"/>
              </a:rPr>
              <a:t> It shall document and provide an overview of the monitoring activities for each issue area, the operations, performance and lessons identified of the calendar year and not exceed 15 pages. </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29 October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17</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962659" y="1099586"/>
            <a:ext cx="7436223" cy="423267"/>
          </a:xfrm>
        </p:spPr>
        <p:txBody>
          <a:bodyPr/>
          <a:lstStyle/>
          <a:p>
            <a:r>
              <a:rPr lang="en-US" sz="2600" dirty="0">
                <a:latin typeface="Arial Nova" panose="020B0504020202020204" pitchFamily="34" charset="0"/>
              </a:rPr>
              <a:t>Reporting Methods &amp; Examples</a:t>
            </a:r>
          </a:p>
        </p:txBody>
      </p:sp>
    </p:spTree>
    <p:extLst>
      <p:ext uri="{BB962C8B-B14F-4D97-AF65-F5344CB8AC3E}">
        <p14:creationId xmlns:p14="http://schemas.microsoft.com/office/powerpoint/2010/main" val="3539687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506670" y="1996476"/>
            <a:ext cx="11178659" cy="2590038"/>
          </a:xfrm>
        </p:spPr>
        <p:txBody>
          <a:bodyPr>
            <a:normAutofit/>
          </a:bodyPr>
          <a:lstStyle/>
          <a:p>
            <a:pPr marL="0" indent="0">
              <a:buNone/>
            </a:pPr>
            <a:r>
              <a:rPr lang="en-US" sz="2200" dirty="0">
                <a:latin typeface="Arial Nova" panose="020B0504020202020204" pitchFamily="34" charset="0"/>
              </a:rPr>
              <a:t>Azores Sustainable Tourism Observatory – 2020 Annual Activity Report</a:t>
            </a:r>
          </a:p>
          <a:p>
            <a:pPr marL="0" indent="0">
              <a:buNone/>
            </a:pPr>
            <a:r>
              <a:rPr lang="en-US" sz="2200" dirty="0">
                <a:latin typeface="Arial Nova" panose="020B0504020202020204" pitchFamily="34" charset="0"/>
                <a:hlinkClick r:id="rId2"/>
              </a:rPr>
              <a:t>https://www.unwto.org/insto/wp-content/uploads/2023/05/2020-Annual-Activity-Report-of-the-Azores-Sustainable-Tourism-Observatory.pdf</a:t>
            </a:r>
            <a:r>
              <a:rPr lang="en-US" sz="2200" dirty="0">
                <a:latin typeface="Arial Nova" panose="020B0504020202020204" pitchFamily="34" charset="0"/>
              </a:rPr>
              <a:t> </a:t>
            </a:r>
          </a:p>
          <a:p>
            <a:pPr marL="0" indent="0">
              <a:buNone/>
            </a:pPr>
            <a:endParaRPr lang="en-US" sz="2200" dirty="0">
              <a:latin typeface="Arial Nova" panose="020B0504020202020204" pitchFamily="34" charset="0"/>
            </a:endParaRPr>
          </a:p>
          <a:p>
            <a:pPr marL="0" indent="0">
              <a:buNone/>
            </a:pPr>
            <a:endParaRPr lang="en-US" sz="2200" dirty="0">
              <a:latin typeface="Arial Nova" panose="020B0504020202020204" pitchFamily="34" charset="0"/>
            </a:endParaRP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29 October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18</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962659" y="1099586"/>
            <a:ext cx="7436223" cy="423267"/>
          </a:xfrm>
        </p:spPr>
        <p:txBody>
          <a:bodyPr/>
          <a:lstStyle/>
          <a:p>
            <a:r>
              <a:rPr lang="en-US" sz="2600" dirty="0">
                <a:latin typeface="Arial Nova" panose="020B0504020202020204" pitchFamily="34" charset="0"/>
              </a:rPr>
              <a:t>Reporting Methods &amp; Examples</a:t>
            </a:r>
          </a:p>
        </p:txBody>
      </p:sp>
      <p:pic>
        <p:nvPicPr>
          <p:cNvPr id="6" name="Picture 5" descr="A lake surrounded by mountains&#10;&#10;Description automatically generated with medium confidence">
            <a:extLst>
              <a:ext uri="{FF2B5EF4-FFF2-40B4-BE49-F238E27FC236}">
                <a16:creationId xmlns:a16="http://schemas.microsoft.com/office/drawing/2014/main" id="{229EF927-E2AE-F41F-33E2-F1E341489416}"/>
              </a:ext>
            </a:extLst>
          </p:cNvPr>
          <p:cNvPicPr>
            <a:picLocks noChangeAspect="1"/>
          </p:cNvPicPr>
          <p:nvPr/>
        </p:nvPicPr>
        <p:blipFill>
          <a:blip r:embed="rId3"/>
          <a:stretch>
            <a:fillRect/>
          </a:stretch>
        </p:blipFill>
        <p:spPr>
          <a:xfrm>
            <a:off x="2517943" y="3673679"/>
            <a:ext cx="6880939" cy="2772916"/>
          </a:xfrm>
          <a:prstGeom prst="rect">
            <a:avLst/>
          </a:prstGeom>
        </p:spPr>
      </p:pic>
    </p:spTree>
    <p:extLst>
      <p:ext uri="{BB962C8B-B14F-4D97-AF65-F5344CB8AC3E}">
        <p14:creationId xmlns:p14="http://schemas.microsoft.com/office/powerpoint/2010/main" val="3431178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506670" y="1996476"/>
            <a:ext cx="11178659" cy="2590038"/>
          </a:xfrm>
        </p:spPr>
        <p:txBody>
          <a:bodyPr>
            <a:normAutofit/>
          </a:bodyPr>
          <a:lstStyle/>
          <a:p>
            <a:pPr marL="0" indent="0">
              <a:buNone/>
            </a:pPr>
            <a:r>
              <a:rPr lang="en-US" sz="2200" dirty="0">
                <a:latin typeface="Arial Nova" panose="020B0504020202020204" pitchFamily="34" charset="0"/>
              </a:rPr>
              <a:t>Lombok (Indonesia) Sustainable Tourism Observatory – Annual Activity Report</a:t>
            </a:r>
          </a:p>
          <a:p>
            <a:pPr marL="0" indent="0">
              <a:buNone/>
            </a:pPr>
            <a:r>
              <a:rPr lang="en-US" sz="2200" dirty="0">
                <a:latin typeface="Arial Nova" panose="020B0504020202020204" pitchFamily="34" charset="0"/>
                <a:hlinkClick r:id="rId2"/>
              </a:rPr>
              <a:t>https://www.unwto.org/insto/wp-content/uploads/2023/05/2019-Annual-Report-of-the-Lombok-Sustainable-Toursism-Observatory.pdf</a:t>
            </a:r>
            <a:r>
              <a:rPr lang="en-US" sz="2200" dirty="0">
                <a:latin typeface="Arial Nova" panose="020B0504020202020204" pitchFamily="34" charset="0"/>
              </a:rPr>
              <a:t> </a:t>
            </a:r>
          </a:p>
          <a:p>
            <a:pPr marL="0" indent="0">
              <a:buNone/>
            </a:pPr>
            <a:endParaRPr lang="en-US" sz="2200" dirty="0">
              <a:latin typeface="Arial Nova" panose="020B0504020202020204" pitchFamily="34" charset="0"/>
            </a:endParaRP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29 October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19</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962659" y="1099586"/>
            <a:ext cx="7436223" cy="423267"/>
          </a:xfrm>
        </p:spPr>
        <p:txBody>
          <a:bodyPr/>
          <a:lstStyle/>
          <a:p>
            <a:r>
              <a:rPr lang="en-US" sz="2600" dirty="0">
                <a:latin typeface="Arial Nova" panose="020B0504020202020204" pitchFamily="34" charset="0"/>
              </a:rPr>
              <a:t>Reporting Methods &amp; Examples</a:t>
            </a:r>
          </a:p>
        </p:txBody>
      </p:sp>
      <p:pic>
        <p:nvPicPr>
          <p:cNvPr id="6" name="Picture 5">
            <a:extLst>
              <a:ext uri="{FF2B5EF4-FFF2-40B4-BE49-F238E27FC236}">
                <a16:creationId xmlns:a16="http://schemas.microsoft.com/office/drawing/2014/main" id="{229EF927-E2AE-F41F-33E2-F1E341489416}"/>
              </a:ext>
            </a:extLst>
          </p:cNvPr>
          <p:cNvPicPr>
            <a:picLocks noChangeAspect="1"/>
          </p:cNvPicPr>
          <p:nvPr/>
        </p:nvPicPr>
        <p:blipFill>
          <a:blip r:embed="rId3"/>
          <a:srcRect/>
          <a:stretch/>
        </p:blipFill>
        <p:spPr>
          <a:xfrm>
            <a:off x="2735653" y="3673679"/>
            <a:ext cx="6445519" cy="2772916"/>
          </a:xfrm>
          <a:prstGeom prst="rect">
            <a:avLst/>
          </a:prstGeom>
        </p:spPr>
      </p:pic>
    </p:spTree>
    <p:extLst>
      <p:ext uri="{BB962C8B-B14F-4D97-AF65-F5344CB8AC3E}">
        <p14:creationId xmlns:p14="http://schemas.microsoft.com/office/powerpoint/2010/main" val="1204602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4CAB3A9-8471-9B40-84C0-6E7CD1498269}"/>
              </a:ext>
            </a:extLst>
          </p:cNvPr>
          <p:cNvPicPr>
            <a:picLocks noChangeAspect="1"/>
          </p:cNvPicPr>
          <p:nvPr/>
        </p:nvPicPr>
        <p:blipFill>
          <a:blip r:embed="rId2"/>
          <a:srcRect l="7943" r="7943"/>
          <a:stretch/>
        </p:blipFill>
        <p:spPr>
          <a:xfrm>
            <a:off x="378823" y="336331"/>
            <a:ext cx="11416937" cy="6169572"/>
          </a:xfrm>
          <a:prstGeom prst="rect">
            <a:avLst/>
          </a:prstGeom>
        </p:spPr>
      </p:pic>
      <p:pic>
        <p:nvPicPr>
          <p:cNvPr id="4" name="Picture 3">
            <a:extLst>
              <a:ext uri="{FF2B5EF4-FFF2-40B4-BE49-F238E27FC236}">
                <a16:creationId xmlns:a16="http://schemas.microsoft.com/office/drawing/2014/main" id="{47DF4CDB-FD67-314A-AD54-EBF29A4961B2}"/>
              </a:ext>
            </a:extLst>
          </p:cNvPr>
          <p:cNvPicPr>
            <a:picLocks noChangeAspect="1"/>
          </p:cNvPicPr>
          <p:nvPr/>
        </p:nvPicPr>
        <p:blipFill>
          <a:blip r:embed="rId3"/>
          <a:stretch>
            <a:fillRect/>
          </a:stretch>
        </p:blipFill>
        <p:spPr>
          <a:xfrm>
            <a:off x="-10510" y="3450020"/>
            <a:ext cx="4925870" cy="3429000"/>
          </a:xfrm>
          <a:prstGeom prst="rect">
            <a:avLst/>
          </a:prstGeom>
        </p:spPr>
      </p:pic>
      <p:sp>
        <p:nvSpPr>
          <p:cNvPr id="7" name="Oval 6">
            <a:extLst>
              <a:ext uri="{FF2B5EF4-FFF2-40B4-BE49-F238E27FC236}">
                <a16:creationId xmlns:a16="http://schemas.microsoft.com/office/drawing/2014/main" id="{4DB3253B-BCB5-3847-A4C2-8217F53B1D6C}"/>
              </a:ext>
            </a:extLst>
          </p:cNvPr>
          <p:cNvSpPr/>
          <p:nvPr/>
        </p:nvSpPr>
        <p:spPr>
          <a:xfrm>
            <a:off x="3132667" y="457784"/>
            <a:ext cx="5926666" cy="5926666"/>
          </a:xfrm>
          <a:prstGeom prst="ellipse">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itle 21">
            <a:extLst>
              <a:ext uri="{FF2B5EF4-FFF2-40B4-BE49-F238E27FC236}">
                <a16:creationId xmlns:a16="http://schemas.microsoft.com/office/drawing/2014/main" id="{AC8E4EC7-8A9D-1341-9C6D-424E35B78435}"/>
              </a:ext>
            </a:extLst>
          </p:cNvPr>
          <p:cNvSpPr>
            <a:spLocks noGrp="1"/>
          </p:cNvSpPr>
          <p:nvPr>
            <p:ph type="ctrTitle"/>
          </p:nvPr>
        </p:nvSpPr>
        <p:spPr/>
        <p:txBody>
          <a:bodyPr/>
          <a:lstStyle/>
          <a:p>
            <a:r>
              <a:rPr lang="en-US" sz="2600" dirty="0"/>
              <a:t>Sustainable Tourism Governance &amp; Strategic Planning </a:t>
            </a:r>
          </a:p>
        </p:txBody>
      </p:sp>
      <p:sp>
        <p:nvSpPr>
          <p:cNvPr id="23" name="Subtitle 22">
            <a:extLst>
              <a:ext uri="{FF2B5EF4-FFF2-40B4-BE49-F238E27FC236}">
                <a16:creationId xmlns:a16="http://schemas.microsoft.com/office/drawing/2014/main" id="{4D0ACE46-EBA2-1644-BDFA-5880EDE4392B}"/>
              </a:ext>
            </a:extLst>
          </p:cNvPr>
          <p:cNvSpPr>
            <a:spLocks noGrp="1"/>
          </p:cNvSpPr>
          <p:nvPr>
            <p:ph type="subTitle" idx="1"/>
          </p:nvPr>
        </p:nvSpPr>
        <p:spPr/>
        <p:txBody>
          <a:bodyPr>
            <a:normAutofit lnSpcReduction="10000"/>
          </a:bodyPr>
          <a:lstStyle/>
          <a:p>
            <a:r>
              <a:rPr lang="en-US" dirty="0"/>
              <a:t>Trainer</a:t>
            </a:r>
          </a:p>
          <a:p>
            <a:r>
              <a:rPr lang="en-US" dirty="0"/>
              <a:t>November 2023</a:t>
            </a:r>
          </a:p>
        </p:txBody>
      </p:sp>
      <p:sp>
        <p:nvSpPr>
          <p:cNvPr id="24" name="Text Placeholder 23">
            <a:extLst>
              <a:ext uri="{FF2B5EF4-FFF2-40B4-BE49-F238E27FC236}">
                <a16:creationId xmlns:a16="http://schemas.microsoft.com/office/drawing/2014/main" id="{95818741-C0C1-8B4D-B03D-B97E827B7A41}"/>
              </a:ext>
            </a:extLst>
          </p:cNvPr>
          <p:cNvSpPr>
            <a:spLocks noGrp="1"/>
          </p:cNvSpPr>
          <p:nvPr>
            <p:ph type="body" sz="quarter" idx="10"/>
          </p:nvPr>
        </p:nvSpPr>
        <p:spPr>
          <a:xfrm>
            <a:off x="3661798" y="3518237"/>
            <a:ext cx="4974037" cy="498475"/>
          </a:xfrm>
        </p:spPr>
        <p:txBody>
          <a:bodyPr/>
          <a:lstStyle/>
          <a:p>
            <a:r>
              <a:rPr lang="en-US" dirty="0"/>
              <a:t>MODULE 4 </a:t>
            </a:r>
          </a:p>
        </p:txBody>
      </p:sp>
      <p:grpSp>
        <p:nvGrpSpPr>
          <p:cNvPr id="11" name="Group 10">
            <a:extLst>
              <a:ext uri="{FF2B5EF4-FFF2-40B4-BE49-F238E27FC236}">
                <a16:creationId xmlns:a16="http://schemas.microsoft.com/office/drawing/2014/main" id="{47F2107F-6E19-1248-8B58-C71A998C6F80}"/>
              </a:ext>
            </a:extLst>
          </p:cNvPr>
          <p:cNvGrpSpPr/>
          <p:nvPr/>
        </p:nvGrpSpPr>
        <p:grpSpPr>
          <a:xfrm>
            <a:off x="5424917" y="4326676"/>
            <a:ext cx="1347954" cy="141454"/>
            <a:chOff x="5424917" y="3799886"/>
            <a:chExt cx="1347954" cy="141454"/>
          </a:xfrm>
        </p:grpSpPr>
        <p:sp>
          <p:nvSpPr>
            <p:cNvPr id="12" name="Oval 11">
              <a:extLst>
                <a:ext uri="{FF2B5EF4-FFF2-40B4-BE49-F238E27FC236}">
                  <a16:creationId xmlns:a16="http://schemas.microsoft.com/office/drawing/2014/main" id="{18FE4E09-C842-A840-AF56-2FDDDDB43F06}"/>
                </a:ext>
              </a:extLst>
            </p:cNvPr>
            <p:cNvSpPr/>
            <p:nvPr/>
          </p:nvSpPr>
          <p:spPr>
            <a:xfrm>
              <a:off x="6631417" y="3799886"/>
              <a:ext cx="141454" cy="141454"/>
            </a:xfrm>
            <a:prstGeom prst="ellipse">
              <a:avLst/>
            </a:prstGeom>
            <a:solidFill>
              <a:srgbClr val="BCDC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3" name="Oval 12">
              <a:extLst>
                <a:ext uri="{FF2B5EF4-FFF2-40B4-BE49-F238E27FC236}">
                  <a16:creationId xmlns:a16="http://schemas.microsoft.com/office/drawing/2014/main" id="{9A1F635A-A5CA-7A4A-BCF1-050A22B3F465}"/>
                </a:ext>
              </a:extLst>
            </p:cNvPr>
            <p:cNvSpPr/>
            <p:nvPr/>
          </p:nvSpPr>
          <p:spPr>
            <a:xfrm>
              <a:off x="6390117" y="3799886"/>
              <a:ext cx="141454" cy="141454"/>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4" name="Oval 13">
              <a:extLst>
                <a:ext uri="{FF2B5EF4-FFF2-40B4-BE49-F238E27FC236}">
                  <a16:creationId xmlns:a16="http://schemas.microsoft.com/office/drawing/2014/main" id="{66F942D4-2065-A447-A794-05EC09138792}"/>
                </a:ext>
              </a:extLst>
            </p:cNvPr>
            <p:cNvSpPr/>
            <p:nvPr/>
          </p:nvSpPr>
          <p:spPr>
            <a:xfrm>
              <a:off x="6148817" y="3799886"/>
              <a:ext cx="141454" cy="141454"/>
            </a:xfrm>
            <a:prstGeom prst="ellipse">
              <a:avLst/>
            </a:prstGeom>
            <a:solidFill>
              <a:srgbClr val="73C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5" name="Oval 14">
              <a:extLst>
                <a:ext uri="{FF2B5EF4-FFF2-40B4-BE49-F238E27FC236}">
                  <a16:creationId xmlns:a16="http://schemas.microsoft.com/office/drawing/2014/main" id="{CA2FC17B-6C83-0941-BF5B-F6B99B14E9CB}"/>
                </a:ext>
              </a:extLst>
            </p:cNvPr>
            <p:cNvSpPr/>
            <p:nvPr/>
          </p:nvSpPr>
          <p:spPr>
            <a:xfrm>
              <a:off x="5907517" y="3799886"/>
              <a:ext cx="141454" cy="141454"/>
            </a:xfrm>
            <a:prstGeom prst="ellipse">
              <a:avLst/>
            </a:prstGeom>
            <a:solidFill>
              <a:srgbClr val="008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6" name="Oval 15">
              <a:extLst>
                <a:ext uri="{FF2B5EF4-FFF2-40B4-BE49-F238E27FC236}">
                  <a16:creationId xmlns:a16="http://schemas.microsoft.com/office/drawing/2014/main" id="{96E10F0E-A144-184C-927D-984EDEABE741}"/>
                </a:ext>
              </a:extLst>
            </p:cNvPr>
            <p:cNvSpPr/>
            <p:nvPr/>
          </p:nvSpPr>
          <p:spPr>
            <a:xfrm>
              <a:off x="5666217" y="3799886"/>
              <a:ext cx="141454" cy="141454"/>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7" name="Oval 16">
              <a:extLst>
                <a:ext uri="{FF2B5EF4-FFF2-40B4-BE49-F238E27FC236}">
                  <a16:creationId xmlns:a16="http://schemas.microsoft.com/office/drawing/2014/main" id="{D2C56FC3-9E43-8740-AED5-217C2E4BFE2F}"/>
                </a:ext>
              </a:extLst>
            </p:cNvPr>
            <p:cNvSpPr/>
            <p:nvPr/>
          </p:nvSpPr>
          <p:spPr>
            <a:xfrm>
              <a:off x="5424917" y="3799886"/>
              <a:ext cx="141454" cy="141454"/>
            </a:xfrm>
            <a:prstGeom prst="ellipse">
              <a:avLst/>
            </a:prstGeom>
            <a:solidFill>
              <a:srgbClr val="01B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grpSp>
      <p:pic>
        <p:nvPicPr>
          <p:cNvPr id="18" name="Picture 17">
            <a:extLst>
              <a:ext uri="{FF2B5EF4-FFF2-40B4-BE49-F238E27FC236}">
                <a16:creationId xmlns:a16="http://schemas.microsoft.com/office/drawing/2014/main" id="{7BF15E8D-7505-FC4A-8482-821E3E7040D0}"/>
              </a:ext>
            </a:extLst>
          </p:cNvPr>
          <p:cNvPicPr>
            <a:picLocks noChangeAspect="1"/>
          </p:cNvPicPr>
          <p:nvPr/>
        </p:nvPicPr>
        <p:blipFill>
          <a:blip r:embed="rId4"/>
          <a:stretch>
            <a:fillRect/>
          </a:stretch>
        </p:blipFill>
        <p:spPr>
          <a:xfrm>
            <a:off x="5130840" y="789124"/>
            <a:ext cx="2035954" cy="725055"/>
          </a:xfrm>
          <a:prstGeom prst="rect">
            <a:avLst/>
          </a:prstGeom>
        </p:spPr>
      </p:pic>
    </p:spTree>
    <p:extLst>
      <p:ext uri="{BB962C8B-B14F-4D97-AF65-F5344CB8AC3E}">
        <p14:creationId xmlns:p14="http://schemas.microsoft.com/office/powerpoint/2010/main" val="3217786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07641-E1C2-D203-7D20-00E7F9BD4B4A}"/>
              </a:ext>
            </a:extLst>
          </p:cNvPr>
          <p:cNvSpPr>
            <a:spLocks noGrp="1"/>
          </p:cNvSpPr>
          <p:nvPr>
            <p:ph type="title"/>
          </p:nvPr>
        </p:nvSpPr>
        <p:spPr>
          <a:xfrm>
            <a:off x="1800225" y="2841113"/>
            <a:ext cx="9723294" cy="785528"/>
          </a:xfrm>
        </p:spPr>
        <p:txBody>
          <a:bodyPr/>
          <a:lstStyle/>
          <a:p>
            <a:pPr algn="ctr"/>
            <a:r>
              <a:rPr lang="en-KR" dirty="0"/>
              <a:t>Discussion about possible Implementation in Mekong Region </a:t>
            </a:r>
          </a:p>
        </p:txBody>
      </p:sp>
    </p:spTree>
    <p:extLst>
      <p:ext uri="{BB962C8B-B14F-4D97-AF65-F5344CB8AC3E}">
        <p14:creationId xmlns:p14="http://schemas.microsoft.com/office/powerpoint/2010/main" val="626483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60CE1-ADF1-1544-853C-04996B82D03B}"/>
              </a:ext>
            </a:extLst>
          </p:cNvPr>
          <p:cNvSpPr>
            <a:spLocks noGrp="1"/>
          </p:cNvSpPr>
          <p:nvPr>
            <p:ph type="title"/>
          </p:nvPr>
        </p:nvSpPr>
        <p:spPr>
          <a:xfrm>
            <a:off x="3004156" y="2284697"/>
            <a:ext cx="6183687" cy="899536"/>
          </a:xfrm>
        </p:spPr>
        <p:txBody>
          <a:bodyPr>
            <a:noAutofit/>
          </a:bodyPr>
          <a:lstStyle/>
          <a:p>
            <a:r>
              <a:rPr lang="en-US" sz="3600" dirty="0">
                <a:latin typeface="Arial Nova" panose="020B0504020202020204" pitchFamily="34" charset="0"/>
              </a:rPr>
              <a:t>Q &amp; A </a:t>
            </a:r>
            <a:br>
              <a:rPr lang="en-US" sz="3600" dirty="0">
                <a:latin typeface="Arial Nova" panose="020B0504020202020204" pitchFamily="34" charset="0"/>
              </a:rPr>
            </a:br>
            <a:br>
              <a:rPr lang="en-US" sz="3600" dirty="0">
                <a:latin typeface="Arial Nova" panose="020B0504020202020204" pitchFamily="34" charset="0"/>
              </a:rPr>
            </a:br>
            <a:r>
              <a:rPr lang="en-US" sz="3600" dirty="0">
                <a:latin typeface="Arial Nova" panose="020B0504020202020204" pitchFamily="34" charset="0"/>
              </a:rPr>
              <a:t>Thank You!</a:t>
            </a:r>
          </a:p>
        </p:txBody>
      </p:sp>
    </p:spTree>
    <p:extLst>
      <p:ext uri="{BB962C8B-B14F-4D97-AF65-F5344CB8AC3E}">
        <p14:creationId xmlns:p14="http://schemas.microsoft.com/office/powerpoint/2010/main" val="2969593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68810-C15A-C249-A3AD-F31EEAB42C84}"/>
              </a:ext>
            </a:extLst>
          </p:cNvPr>
          <p:cNvSpPr>
            <a:spLocks noGrp="1"/>
          </p:cNvSpPr>
          <p:nvPr>
            <p:ph type="ctrTitle"/>
          </p:nvPr>
        </p:nvSpPr>
        <p:spPr/>
        <p:txBody>
          <a:bodyPr>
            <a:normAutofit fontScale="90000"/>
          </a:bodyPr>
          <a:lstStyle/>
          <a:p>
            <a:r>
              <a:rPr lang="en-US" sz="2800" dirty="0">
                <a:latin typeface="Arial Nova" panose="020B0504020202020204" pitchFamily="34" charset="0"/>
              </a:rPr>
              <a:t>UNWTO and the International Network for Sustainable Tourism Observatories</a:t>
            </a:r>
            <a:br>
              <a:rPr lang="en-US" sz="2800" dirty="0">
                <a:latin typeface="Arial Nova" panose="020B0504020202020204" pitchFamily="34" charset="0"/>
              </a:rPr>
            </a:br>
            <a:r>
              <a:rPr lang="en-US" sz="2800" dirty="0">
                <a:latin typeface="Arial Nova" panose="020B0504020202020204" pitchFamily="34" charset="0"/>
              </a:rPr>
              <a:t>INSTO</a:t>
            </a:r>
          </a:p>
        </p:txBody>
      </p:sp>
      <p:sp>
        <p:nvSpPr>
          <p:cNvPr id="3" name="Subtitle 2">
            <a:extLst>
              <a:ext uri="{FF2B5EF4-FFF2-40B4-BE49-F238E27FC236}">
                <a16:creationId xmlns:a16="http://schemas.microsoft.com/office/drawing/2014/main" id="{2AC253DE-C653-EC47-9499-7CD0CBF479CE}"/>
              </a:ext>
            </a:extLst>
          </p:cNvPr>
          <p:cNvSpPr>
            <a:spLocks noGrp="1"/>
          </p:cNvSpPr>
          <p:nvPr>
            <p:ph type="subTitle" idx="1"/>
          </p:nvPr>
        </p:nvSpPr>
        <p:spPr/>
        <p:txBody>
          <a:bodyPr/>
          <a:lstStyle/>
          <a:p>
            <a:r>
              <a:rPr lang="en-US" dirty="0">
                <a:latin typeface="Arial Nova" panose="020B0504020202020204" pitchFamily="34" charset="0"/>
              </a:rPr>
              <a:t>Monday</a:t>
            </a:r>
          </a:p>
        </p:txBody>
      </p:sp>
      <p:sp>
        <p:nvSpPr>
          <p:cNvPr id="4" name="Text Placeholder 3">
            <a:extLst>
              <a:ext uri="{FF2B5EF4-FFF2-40B4-BE49-F238E27FC236}">
                <a16:creationId xmlns:a16="http://schemas.microsoft.com/office/drawing/2014/main" id="{C1F9F477-1C07-4244-94E1-A3813638BB4F}"/>
              </a:ext>
            </a:extLst>
          </p:cNvPr>
          <p:cNvSpPr>
            <a:spLocks noGrp="1"/>
          </p:cNvSpPr>
          <p:nvPr>
            <p:ph type="body" sz="quarter" idx="10"/>
          </p:nvPr>
        </p:nvSpPr>
        <p:spPr/>
        <p:txBody>
          <a:bodyPr/>
          <a:lstStyle/>
          <a:p>
            <a:r>
              <a:rPr lang="en-US" dirty="0">
                <a:latin typeface="Arial Nova" panose="020B0504020202020204" pitchFamily="34" charset="0"/>
              </a:rPr>
              <a:t>Session 3</a:t>
            </a:r>
          </a:p>
        </p:txBody>
      </p:sp>
    </p:spTree>
    <p:extLst>
      <p:ext uri="{BB962C8B-B14F-4D97-AF65-F5344CB8AC3E}">
        <p14:creationId xmlns:p14="http://schemas.microsoft.com/office/powerpoint/2010/main" val="4024582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D7BD0-6D41-CF40-90DA-EC1E7182ED09}"/>
              </a:ext>
            </a:extLst>
          </p:cNvPr>
          <p:cNvSpPr>
            <a:spLocks noGrp="1"/>
          </p:cNvSpPr>
          <p:nvPr>
            <p:ph type="title"/>
          </p:nvPr>
        </p:nvSpPr>
        <p:spPr/>
        <p:txBody>
          <a:bodyPr/>
          <a:lstStyle/>
          <a:p>
            <a:endParaRPr lang="en-US" dirty="0">
              <a:latin typeface="Arial Nova" panose="020B0504020202020204" pitchFamily="34" charset="0"/>
            </a:endParaRPr>
          </a:p>
        </p:txBody>
      </p:sp>
      <p:sp>
        <p:nvSpPr>
          <p:cNvPr id="3" name="Date Placeholder 2">
            <a:extLst>
              <a:ext uri="{FF2B5EF4-FFF2-40B4-BE49-F238E27FC236}">
                <a16:creationId xmlns:a16="http://schemas.microsoft.com/office/drawing/2014/main" id="{2BEFAFAE-80E8-6A40-A60F-308E37FB0F47}"/>
              </a:ext>
            </a:extLst>
          </p:cNvPr>
          <p:cNvSpPr>
            <a:spLocks noGrp="1"/>
          </p:cNvSpPr>
          <p:nvPr>
            <p:ph type="dt" sz="half" idx="10"/>
          </p:nvPr>
        </p:nvSpPr>
        <p:spPr>
          <a:xfrm>
            <a:off x="10075650" y="6256407"/>
            <a:ext cx="1266220" cy="365125"/>
          </a:xfrm>
        </p:spPr>
        <p:txBody>
          <a:bodyPr/>
          <a:lstStyle/>
          <a:p>
            <a:fld id="{D65460C0-EAAC-224C-BF9C-B28038AF74D0}" type="datetime3">
              <a:rPr lang="en-US" sz="800" smtClean="0"/>
              <a:pPr/>
              <a:t>29 October 2023</a:t>
            </a:fld>
            <a:endParaRPr lang="en-US" dirty="0"/>
          </a:p>
        </p:txBody>
      </p:sp>
      <p:sp>
        <p:nvSpPr>
          <p:cNvPr id="5" name="Slide Number Placeholder 4">
            <a:extLst>
              <a:ext uri="{FF2B5EF4-FFF2-40B4-BE49-F238E27FC236}">
                <a16:creationId xmlns:a16="http://schemas.microsoft.com/office/drawing/2014/main" id="{5F4047E6-E7E0-8641-BB2A-9949CDDC6C22}"/>
              </a:ext>
            </a:extLst>
          </p:cNvPr>
          <p:cNvSpPr>
            <a:spLocks noGrp="1"/>
          </p:cNvSpPr>
          <p:nvPr>
            <p:ph type="sldNum" sz="quarter" idx="12"/>
          </p:nvPr>
        </p:nvSpPr>
        <p:spPr>
          <a:xfrm>
            <a:off x="10773034" y="6256408"/>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4</a:t>
            </a:fld>
            <a:endParaRPr lang="en-US" sz="800" dirty="0">
              <a:solidFill>
                <a:srgbClr val="949494"/>
              </a:solidFill>
            </a:endParaRPr>
          </a:p>
        </p:txBody>
      </p:sp>
      <p:sp>
        <p:nvSpPr>
          <p:cNvPr id="6" name="Text Placeholder 5">
            <a:extLst>
              <a:ext uri="{FF2B5EF4-FFF2-40B4-BE49-F238E27FC236}">
                <a16:creationId xmlns:a16="http://schemas.microsoft.com/office/drawing/2014/main" id="{44492E1B-24EC-A043-825B-44358E9628E9}"/>
              </a:ext>
            </a:extLst>
          </p:cNvPr>
          <p:cNvSpPr>
            <a:spLocks noGrp="1"/>
          </p:cNvSpPr>
          <p:nvPr>
            <p:ph type="body" sz="quarter" idx="13"/>
          </p:nvPr>
        </p:nvSpPr>
        <p:spPr>
          <a:xfrm>
            <a:off x="3792104" y="1624907"/>
            <a:ext cx="7482032" cy="3252787"/>
          </a:xfrm>
        </p:spPr>
        <p:txBody>
          <a:bodyPr anchor="ctr"/>
          <a:lstStyle/>
          <a:p>
            <a:r>
              <a:rPr lang="en-US" dirty="0">
                <a:latin typeface="Arial Nova" panose="020B0504020202020204" pitchFamily="34" charset="0"/>
              </a:rPr>
              <a:t>UNWTO and INSTO</a:t>
            </a:r>
          </a:p>
          <a:p>
            <a:r>
              <a:rPr lang="en-US" dirty="0">
                <a:latin typeface="Arial Nova" panose="020B0504020202020204" pitchFamily="34" charset="0"/>
              </a:rPr>
              <a:t>UNWTO Guidelines for measuring  Sustainability </a:t>
            </a:r>
          </a:p>
          <a:p>
            <a:r>
              <a:rPr lang="en-US" dirty="0">
                <a:latin typeface="Arial Nova" panose="020B0504020202020204" pitchFamily="34" charset="0"/>
              </a:rPr>
              <a:t>What needs to be done. Relativity of Data</a:t>
            </a:r>
          </a:p>
          <a:p>
            <a:r>
              <a:rPr lang="en-US" dirty="0">
                <a:latin typeface="Arial Nova" panose="020B0504020202020204" pitchFamily="34" charset="0"/>
              </a:rPr>
              <a:t>Variety of Strategies for each Observatory</a:t>
            </a:r>
          </a:p>
          <a:p>
            <a:r>
              <a:rPr lang="en-US" dirty="0">
                <a:latin typeface="Arial Nova" panose="020B0504020202020204" pitchFamily="34" charset="0"/>
              </a:rPr>
              <a:t>Reporting methods and examples</a:t>
            </a:r>
          </a:p>
        </p:txBody>
      </p:sp>
    </p:spTree>
    <p:extLst>
      <p:ext uri="{BB962C8B-B14F-4D97-AF65-F5344CB8AC3E}">
        <p14:creationId xmlns:p14="http://schemas.microsoft.com/office/powerpoint/2010/main" val="3646969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165846" y="1840967"/>
            <a:ext cx="11860307" cy="2491547"/>
          </a:xfrm>
        </p:spPr>
        <p:txBody>
          <a:bodyPr>
            <a:normAutofit/>
          </a:bodyPr>
          <a:lstStyle/>
          <a:p>
            <a:pPr marL="0" indent="0">
              <a:buNone/>
            </a:pPr>
            <a:r>
              <a:rPr lang="en-US" sz="2600" dirty="0">
                <a:latin typeface="Arial Nova" panose="020B0504020202020204" pitchFamily="34" charset="0"/>
              </a:rPr>
              <a:t>The UNWTO International Network of Sustainable Tourism Observatories (INSTO) is a network of tourism observatories monitoring the economic, environmental and social impact of tourism at the destination level. The initiative is based on UNWTO’s long-standing commitment to the sustainable and resilient growth of the sector through measurement and monitoring, supporting the evidence-based management of tourism.</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29 October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5</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64261" y="940009"/>
            <a:ext cx="7436223" cy="423267"/>
          </a:xfrm>
        </p:spPr>
        <p:txBody>
          <a:bodyPr/>
          <a:lstStyle/>
          <a:p>
            <a:r>
              <a:rPr lang="en-US" dirty="0">
                <a:latin typeface="Arial Nova" panose="020B0504020202020204" pitchFamily="34" charset="0"/>
              </a:rPr>
              <a:t>UNWTO &amp; INSTO</a:t>
            </a:r>
          </a:p>
        </p:txBody>
      </p:sp>
      <p:pic>
        <p:nvPicPr>
          <p:cNvPr id="7" name="Picture 6" descr="Logo&#10;&#10;Description automatically generated">
            <a:extLst>
              <a:ext uri="{FF2B5EF4-FFF2-40B4-BE49-F238E27FC236}">
                <a16:creationId xmlns:a16="http://schemas.microsoft.com/office/drawing/2014/main" id="{81A51D4E-A576-C76A-854D-235FD4CAD1C6}"/>
              </a:ext>
            </a:extLst>
          </p:cNvPr>
          <p:cNvPicPr>
            <a:picLocks noChangeAspect="1"/>
          </p:cNvPicPr>
          <p:nvPr/>
        </p:nvPicPr>
        <p:blipFill>
          <a:blip r:embed="rId2"/>
          <a:stretch>
            <a:fillRect/>
          </a:stretch>
        </p:blipFill>
        <p:spPr>
          <a:xfrm>
            <a:off x="7719923" y="2881370"/>
            <a:ext cx="4764337" cy="4764337"/>
          </a:xfrm>
          <a:prstGeom prst="rect">
            <a:avLst/>
          </a:prstGeom>
        </p:spPr>
      </p:pic>
      <p:pic>
        <p:nvPicPr>
          <p:cNvPr id="5" name="Graphic 4">
            <a:extLst>
              <a:ext uri="{FF2B5EF4-FFF2-40B4-BE49-F238E27FC236}">
                <a16:creationId xmlns:a16="http://schemas.microsoft.com/office/drawing/2014/main" id="{C6BEF125-0843-D2EB-C647-9A219A6E80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84224" y="5263538"/>
            <a:ext cx="2435699" cy="800424"/>
          </a:xfrm>
          <a:prstGeom prst="rect">
            <a:avLst/>
          </a:prstGeom>
        </p:spPr>
      </p:pic>
    </p:spTree>
    <p:extLst>
      <p:ext uri="{BB962C8B-B14F-4D97-AF65-F5344CB8AC3E}">
        <p14:creationId xmlns:p14="http://schemas.microsoft.com/office/powerpoint/2010/main" val="476130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165846" y="2036910"/>
            <a:ext cx="11860307" cy="2080805"/>
          </a:xfrm>
        </p:spPr>
        <p:txBody>
          <a:bodyPr>
            <a:normAutofit/>
          </a:bodyPr>
          <a:lstStyle/>
          <a:p>
            <a:pPr marL="0" indent="0">
              <a:buNone/>
            </a:pPr>
            <a:r>
              <a:rPr lang="en-US" sz="2600" dirty="0">
                <a:latin typeface="Arial Nova" panose="020B0504020202020204" pitchFamily="34" charset="0"/>
              </a:rPr>
              <a:t>INSTO seeks to support and connect destinations that are committed to regular monitoring of economic, environmental and social impacts of tourism, to unlock the power of evidence-based decision making at the destination-level, fostering sustainable tourism practices locally and globally.</a:t>
            </a:r>
          </a:p>
          <a:p>
            <a:pPr marL="0" indent="0">
              <a:buNone/>
            </a:pPr>
            <a:endParaRPr lang="en-US" sz="2600" dirty="0">
              <a:latin typeface="Arial Nova" panose="020B0504020202020204" pitchFamily="34" charset="0"/>
            </a:endParaRP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29 October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6</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64261" y="940009"/>
            <a:ext cx="7436223" cy="423267"/>
          </a:xfrm>
        </p:spPr>
        <p:txBody>
          <a:bodyPr/>
          <a:lstStyle/>
          <a:p>
            <a:r>
              <a:rPr lang="en-US" dirty="0">
                <a:latin typeface="Arial Nova" panose="020B0504020202020204" pitchFamily="34" charset="0"/>
              </a:rPr>
              <a:t>UNWTO &amp; INSTO</a:t>
            </a:r>
          </a:p>
        </p:txBody>
      </p:sp>
      <p:pic>
        <p:nvPicPr>
          <p:cNvPr id="7" name="Picture 6" descr="Logo&#10;&#10;Description automatically generated">
            <a:extLst>
              <a:ext uri="{FF2B5EF4-FFF2-40B4-BE49-F238E27FC236}">
                <a16:creationId xmlns:a16="http://schemas.microsoft.com/office/drawing/2014/main" id="{81A51D4E-A576-C76A-854D-235FD4CAD1C6}"/>
              </a:ext>
            </a:extLst>
          </p:cNvPr>
          <p:cNvPicPr>
            <a:picLocks noChangeAspect="1"/>
          </p:cNvPicPr>
          <p:nvPr/>
        </p:nvPicPr>
        <p:blipFill>
          <a:blip r:embed="rId2"/>
          <a:stretch>
            <a:fillRect/>
          </a:stretch>
        </p:blipFill>
        <p:spPr>
          <a:xfrm>
            <a:off x="7719923" y="2881370"/>
            <a:ext cx="4764337" cy="4764337"/>
          </a:xfrm>
          <a:prstGeom prst="rect">
            <a:avLst/>
          </a:prstGeom>
        </p:spPr>
      </p:pic>
      <p:pic>
        <p:nvPicPr>
          <p:cNvPr id="8" name="Graphic 7">
            <a:extLst>
              <a:ext uri="{FF2B5EF4-FFF2-40B4-BE49-F238E27FC236}">
                <a16:creationId xmlns:a16="http://schemas.microsoft.com/office/drawing/2014/main" id="{80F4BFD0-128C-93A5-9860-2DF4C4537E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84224" y="5263538"/>
            <a:ext cx="2435699" cy="800424"/>
          </a:xfrm>
          <a:prstGeom prst="rect">
            <a:avLst/>
          </a:prstGeom>
        </p:spPr>
      </p:pic>
    </p:spTree>
    <p:extLst>
      <p:ext uri="{BB962C8B-B14F-4D97-AF65-F5344CB8AC3E}">
        <p14:creationId xmlns:p14="http://schemas.microsoft.com/office/powerpoint/2010/main" val="2276580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165846" y="1688570"/>
            <a:ext cx="11860307" cy="2080805"/>
          </a:xfrm>
        </p:spPr>
        <p:txBody>
          <a:bodyPr>
            <a:normAutofit lnSpcReduction="10000"/>
          </a:bodyPr>
          <a:lstStyle/>
          <a:p>
            <a:pPr marL="0" indent="0">
              <a:buNone/>
            </a:pPr>
            <a:r>
              <a:rPr lang="en-US" sz="2600" dirty="0">
                <a:latin typeface="Arial Nova" panose="020B0504020202020204" pitchFamily="34" charset="0"/>
              </a:rPr>
              <a:t>Since the establishment in 2004, a total of 38 observatories have joined the UNWTO INSTO Network: eight in China, one in Greece, two in Brazil, five in Indonesia, one in Croatia, one in the United States, one in Guatemala, one in Italy, one in Argentina, one in Australia, three in Portugal, six in Spain, two in Canada, one in Colombia, 3 in Mexico, and the last one to join us from Batanes, the Philippines.</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29 October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7</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64261" y="940009"/>
            <a:ext cx="7436223" cy="423267"/>
          </a:xfrm>
        </p:spPr>
        <p:txBody>
          <a:bodyPr/>
          <a:lstStyle/>
          <a:p>
            <a:r>
              <a:rPr lang="en-US" dirty="0">
                <a:latin typeface="Arial Nova" panose="020B0504020202020204" pitchFamily="34" charset="0"/>
              </a:rPr>
              <a:t>UNWTO &amp; INSTO</a:t>
            </a:r>
          </a:p>
        </p:txBody>
      </p:sp>
      <p:pic>
        <p:nvPicPr>
          <p:cNvPr id="7" name="Picture 6" descr="Logo&#10;&#10;Description automatically generated">
            <a:extLst>
              <a:ext uri="{FF2B5EF4-FFF2-40B4-BE49-F238E27FC236}">
                <a16:creationId xmlns:a16="http://schemas.microsoft.com/office/drawing/2014/main" id="{81A51D4E-A576-C76A-854D-235FD4CAD1C6}"/>
              </a:ext>
            </a:extLst>
          </p:cNvPr>
          <p:cNvPicPr>
            <a:picLocks noChangeAspect="1"/>
          </p:cNvPicPr>
          <p:nvPr/>
        </p:nvPicPr>
        <p:blipFill>
          <a:blip r:embed="rId2"/>
          <a:stretch>
            <a:fillRect/>
          </a:stretch>
        </p:blipFill>
        <p:spPr>
          <a:xfrm>
            <a:off x="6454372" y="4192380"/>
            <a:ext cx="3723935" cy="3723935"/>
          </a:xfrm>
          <a:prstGeom prst="rect">
            <a:avLst/>
          </a:prstGeom>
        </p:spPr>
      </p:pic>
      <p:pic>
        <p:nvPicPr>
          <p:cNvPr id="5" name="Picture 4" descr="A blue circle with a map in it&#10;&#10;Description automatically generated">
            <a:extLst>
              <a:ext uri="{FF2B5EF4-FFF2-40B4-BE49-F238E27FC236}">
                <a16:creationId xmlns:a16="http://schemas.microsoft.com/office/drawing/2014/main" id="{9F100DFE-E670-20AB-708B-E2C225578384}"/>
              </a:ext>
            </a:extLst>
          </p:cNvPr>
          <p:cNvPicPr>
            <a:picLocks noChangeAspect="1"/>
          </p:cNvPicPr>
          <p:nvPr/>
        </p:nvPicPr>
        <p:blipFill>
          <a:blip r:embed="rId3"/>
          <a:stretch>
            <a:fillRect/>
          </a:stretch>
        </p:blipFill>
        <p:spPr>
          <a:xfrm>
            <a:off x="2803581" y="3640387"/>
            <a:ext cx="8815055" cy="1189183"/>
          </a:xfrm>
          <a:prstGeom prst="rect">
            <a:avLst/>
          </a:prstGeom>
        </p:spPr>
      </p:pic>
      <p:sp>
        <p:nvSpPr>
          <p:cNvPr id="10" name="TextBox 9">
            <a:extLst>
              <a:ext uri="{FF2B5EF4-FFF2-40B4-BE49-F238E27FC236}">
                <a16:creationId xmlns:a16="http://schemas.microsoft.com/office/drawing/2014/main" id="{63E3EACF-1A57-B14A-1B25-1DFDF54725B0}"/>
              </a:ext>
            </a:extLst>
          </p:cNvPr>
          <p:cNvSpPr txBox="1"/>
          <p:nvPr/>
        </p:nvSpPr>
        <p:spPr>
          <a:xfrm>
            <a:off x="2676340" y="4898505"/>
            <a:ext cx="6106884" cy="369332"/>
          </a:xfrm>
          <a:prstGeom prst="rect">
            <a:avLst/>
          </a:prstGeom>
          <a:noFill/>
        </p:spPr>
        <p:txBody>
          <a:bodyPr wrap="square">
            <a:spAutoFit/>
          </a:bodyPr>
          <a:lstStyle/>
          <a:p>
            <a:r>
              <a:rPr lang="en-KR" dirty="0">
                <a:hlinkClick r:id="rId4"/>
              </a:rPr>
              <a:t>https://www.unwto.org/insto/observatories/</a:t>
            </a:r>
            <a:r>
              <a:rPr lang="en-KR" dirty="0"/>
              <a:t> </a:t>
            </a:r>
          </a:p>
        </p:txBody>
      </p:sp>
    </p:spTree>
    <p:extLst>
      <p:ext uri="{BB962C8B-B14F-4D97-AF65-F5344CB8AC3E}">
        <p14:creationId xmlns:p14="http://schemas.microsoft.com/office/powerpoint/2010/main" val="4283853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9652129" y="2160361"/>
            <a:ext cx="2267749" cy="827772"/>
          </a:xfrm>
        </p:spPr>
        <p:txBody>
          <a:bodyPr>
            <a:normAutofit/>
          </a:bodyPr>
          <a:lstStyle/>
          <a:p>
            <a:pPr marL="0" indent="0">
              <a:buNone/>
            </a:pPr>
            <a:r>
              <a:rPr lang="en-US" sz="2600" dirty="0">
                <a:latin typeface="Arial Nova" panose="020B0504020202020204" pitchFamily="34" charset="0"/>
              </a:rPr>
              <a:t>How to join:</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29 October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8</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64261" y="940009"/>
            <a:ext cx="7436223" cy="423267"/>
          </a:xfrm>
        </p:spPr>
        <p:txBody>
          <a:bodyPr/>
          <a:lstStyle/>
          <a:p>
            <a:r>
              <a:rPr lang="en-US" dirty="0">
                <a:latin typeface="Arial Nova" panose="020B0504020202020204" pitchFamily="34" charset="0"/>
              </a:rPr>
              <a:t>UNWTO &amp; INSTO</a:t>
            </a:r>
          </a:p>
        </p:txBody>
      </p:sp>
      <p:pic>
        <p:nvPicPr>
          <p:cNvPr id="8" name="Picture 7" descr="A blue and white rectangular box with white text&#10;&#10;Description automatically generated">
            <a:extLst>
              <a:ext uri="{FF2B5EF4-FFF2-40B4-BE49-F238E27FC236}">
                <a16:creationId xmlns:a16="http://schemas.microsoft.com/office/drawing/2014/main" id="{13CF1EAA-26EB-0DBE-6D05-E7D364E37CB7}"/>
              </a:ext>
            </a:extLst>
          </p:cNvPr>
          <p:cNvPicPr>
            <a:picLocks noChangeAspect="1"/>
          </p:cNvPicPr>
          <p:nvPr/>
        </p:nvPicPr>
        <p:blipFill>
          <a:blip r:embed="rId2"/>
          <a:stretch>
            <a:fillRect/>
          </a:stretch>
        </p:blipFill>
        <p:spPr>
          <a:xfrm>
            <a:off x="0" y="776"/>
            <a:ext cx="9079250" cy="6878219"/>
          </a:xfrm>
          <a:prstGeom prst="rect">
            <a:avLst/>
          </a:prstGeom>
        </p:spPr>
      </p:pic>
    </p:spTree>
    <p:extLst>
      <p:ext uri="{BB962C8B-B14F-4D97-AF65-F5344CB8AC3E}">
        <p14:creationId xmlns:p14="http://schemas.microsoft.com/office/powerpoint/2010/main" val="3488691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331693" y="1489563"/>
            <a:ext cx="11860307" cy="5313573"/>
          </a:xfrm>
        </p:spPr>
        <p:txBody>
          <a:bodyPr>
            <a:normAutofit/>
          </a:bodyPr>
          <a:lstStyle/>
          <a:p>
            <a:pPr marL="0" indent="0">
              <a:buNone/>
            </a:pPr>
            <a:r>
              <a:rPr lang="en-US" sz="2200" dirty="0">
                <a:latin typeface="Arial Nova" panose="020B0504020202020204" pitchFamily="34" charset="0"/>
              </a:rPr>
              <a:t>Mandatory indicators pre-defined for 11 issue areas</a:t>
            </a:r>
          </a:p>
          <a:p>
            <a:pPr marL="0" indent="0">
              <a:buNone/>
            </a:pPr>
            <a:endParaRPr lang="en-US" sz="2200" dirty="0">
              <a:latin typeface="Arial Nova" panose="020B0504020202020204" pitchFamily="34" charset="0"/>
            </a:endParaRP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29 October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9</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42247" y="833301"/>
            <a:ext cx="7436223" cy="423267"/>
          </a:xfrm>
        </p:spPr>
        <p:txBody>
          <a:bodyPr/>
          <a:lstStyle/>
          <a:p>
            <a:r>
              <a:rPr lang="en-US" dirty="0">
                <a:latin typeface="Arial Nova" panose="020B0504020202020204" pitchFamily="34" charset="0"/>
              </a:rPr>
              <a:t>UNWTO Guidelines for Measuring Sustainability</a:t>
            </a:r>
          </a:p>
        </p:txBody>
      </p:sp>
      <p:graphicFrame>
        <p:nvGraphicFramePr>
          <p:cNvPr id="6" name="Table 5">
            <a:extLst>
              <a:ext uri="{FF2B5EF4-FFF2-40B4-BE49-F238E27FC236}">
                <a16:creationId xmlns:a16="http://schemas.microsoft.com/office/drawing/2014/main" id="{5CE9C501-5000-C38E-42B5-B929D073982E}"/>
              </a:ext>
            </a:extLst>
          </p:cNvPr>
          <p:cNvGraphicFramePr>
            <a:graphicFrameLocks noGrp="1"/>
          </p:cNvGraphicFramePr>
          <p:nvPr>
            <p:extLst>
              <p:ext uri="{D42A27DB-BD31-4B8C-83A1-F6EECF244321}">
                <p14:modId xmlns:p14="http://schemas.microsoft.com/office/powerpoint/2010/main" val="2829112903"/>
              </p:ext>
            </p:extLst>
          </p:nvPr>
        </p:nvGraphicFramePr>
        <p:xfrm>
          <a:off x="105412" y="2499245"/>
          <a:ext cx="11262900" cy="2438400"/>
        </p:xfrm>
        <a:graphic>
          <a:graphicData uri="http://schemas.openxmlformats.org/drawingml/2006/table">
            <a:tbl>
              <a:tblPr firstRow="1" bandRow="1">
                <a:tableStyleId>{5C22544A-7EE6-4342-B048-85BDC9FD1C3A}</a:tableStyleId>
              </a:tblPr>
              <a:tblGrid>
                <a:gridCol w="5631450">
                  <a:extLst>
                    <a:ext uri="{9D8B030D-6E8A-4147-A177-3AD203B41FA5}">
                      <a16:colId xmlns:a16="http://schemas.microsoft.com/office/drawing/2014/main" val="113387444"/>
                    </a:ext>
                  </a:extLst>
                </a:gridCol>
                <a:gridCol w="5631450">
                  <a:extLst>
                    <a:ext uri="{9D8B030D-6E8A-4147-A177-3AD203B41FA5}">
                      <a16:colId xmlns:a16="http://schemas.microsoft.com/office/drawing/2014/main" val="2484551971"/>
                    </a:ext>
                  </a:extLst>
                </a:gridCol>
              </a:tblGrid>
              <a:tr h="370840">
                <a:tc>
                  <a:txBody>
                    <a:bodyPr/>
                    <a:lstStyle/>
                    <a:p>
                      <a:pPr marL="342900" indent="-342900">
                        <a:buFont typeface="Arial" panose="020B0604020202020204" pitchFamily="34" charset="0"/>
                        <a:buChar char="•"/>
                      </a:pPr>
                      <a:r>
                        <a:rPr lang="en-US" sz="2200" dirty="0">
                          <a:solidFill>
                            <a:schemeClr val="tx1"/>
                          </a:solidFill>
                          <a:latin typeface="Arial Nova" panose="020B0504020202020204" pitchFamily="34" charset="0"/>
                        </a:rPr>
                        <a:t>Tourism Seasonality</a:t>
                      </a:r>
                    </a:p>
                    <a:p>
                      <a:pPr marL="342900" indent="-342900">
                        <a:buFont typeface="Arial" panose="020B0604020202020204" pitchFamily="34" charset="0"/>
                        <a:buChar char="•"/>
                      </a:pPr>
                      <a:r>
                        <a:rPr lang="en-US" sz="2200" dirty="0">
                          <a:solidFill>
                            <a:schemeClr val="tx1"/>
                          </a:solidFill>
                          <a:latin typeface="Arial Nova" panose="020B0504020202020204" pitchFamily="34" charset="0"/>
                        </a:rPr>
                        <a:t>Employment</a:t>
                      </a:r>
                    </a:p>
                    <a:p>
                      <a:pPr marL="342900" indent="-342900">
                        <a:buFont typeface="Arial" panose="020B0604020202020204" pitchFamily="34" charset="0"/>
                        <a:buChar char="•"/>
                      </a:pPr>
                      <a:r>
                        <a:rPr lang="en-US" sz="2200" dirty="0">
                          <a:solidFill>
                            <a:schemeClr val="tx1"/>
                          </a:solidFill>
                          <a:latin typeface="Arial Nova" panose="020B0504020202020204" pitchFamily="34" charset="0"/>
                        </a:rPr>
                        <a:t>Destination Economic Benefits</a:t>
                      </a:r>
                    </a:p>
                    <a:p>
                      <a:pPr marL="342900" indent="-342900">
                        <a:buFont typeface="Arial" panose="020B0604020202020204" pitchFamily="34" charset="0"/>
                        <a:buChar char="•"/>
                      </a:pPr>
                      <a:r>
                        <a:rPr lang="en-US" sz="2200" dirty="0">
                          <a:solidFill>
                            <a:schemeClr val="tx1"/>
                          </a:solidFill>
                          <a:latin typeface="Arial Nova" panose="020B0504020202020204" pitchFamily="34" charset="0"/>
                        </a:rPr>
                        <a:t>Energy Management</a:t>
                      </a:r>
                    </a:p>
                    <a:p>
                      <a:pPr marL="342900" indent="-342900">
                        <a:buFont typeface="Arial" panose="020B0604020202020204" pitchFamily="34" charset="0"/>
                        <a:buChar char="•"/>
                      </a:pPr>
                      <a:r>
                        <a:rPr lang="en-US" sz="2200" dirty="0">
                          <a:solidFill>
                            <a:schemeClr val="tx1"/>
                          </a:solidFill>
                          <a:latin typeface="Arial Nova" panose="020B0504020202020204" pitchFamily="34" charset="0"/>
                        </a:rPr>
                        <a:t>Water Management</a:t>
                      </a:r>
                    </a:p>
                    <a:p>
                      <a:pPr marL="342900" indent="-342900">
                        <a:buFont typeface="Arial" panose="020B0604020202020204" pitchFamily="34" charset="0"/>
                        <a:buChar char="•"/>
                      </a:pPr>
                      <a:r>
                        <a:rPr lang="en-US" sz="2200" dirty="0">
                          <a:solidFill>
                            <a:schemeClr val="tx1"/>
                          </a:solidFill>
                          <a:latin typeface="Arial Nova" panose="020B0504020202020204" pitchFamily="34" charset="0"/>
                        </a:rPr>
                        <a:t>Waste (Sewage) Management</a:t>
                      </a:r>
                    </a:p>
                    <a:p>
                      <a:pPr marL="342900" indent="-342900">
                        <a:buFont typeface="Arial" panose="020B0604020202020204" pitchFamily="34" charset="0"/>
                        <a:buChar char="•"/>
                      </a:pPr>
                      <a:endParaRPr lang="en-KR" sz="2200" dirty="0">
                        <a:solidFill>
                          <a:schemeClr val="tx1"/>
                        </a:solidFill>
                      </a:endParaRPr>
                    </a:p>
                  </a:txBody>
                  <a:tcPr>
                    <a:noFill/>
                  </a:tcPr>
                </a:tc>
                <a:tc>
                  <a:txBody>
                    <a:bodyPr/>
                    <a:lstStyle/>
                    <a:p>
                      <a:pPr marL="342900" indent="-342900">
                        <a:buFont typeface="Arial" panose="020B0604020202020204" pitchFamily="34" charset="0"/>
                        <a:buChar char="•"/>
                      </a:pPr>
                      <a:r>
                        <a:rPr lang="en-US" sz="2200" dirty="0">
                          <a:solidFill>
                            <a:schemeClr val="tx1"/>
                          </a:solidFill>
                          <a:latin typeface="Arial Nova" panose="020B0504020202020204" pitchFamily="34" charset="0"/>
                        </a:rPr>
                        <a:t>Solid Waste Management</a:t>
                      </a:r>
                    </a:p>
                    <a:p>
                      <a:pPr marL="342900" indent="-342900">
                        <a:buFont typeface="Arial" panose="020B0604020202020204" pitchFamily="34" charset="0"/>
                        <a:buChar char="•"/>
                      </a:pPr>
                      <a:r>
                        <a:rPr lang="en-US" sz="2200" dirty="0">
                          <a:solidFill>
                            <a:schemeClr val="tx1"/>
                          </a:solidFill>
                          <a:latin typeface="Arial Nova" panose="020B0504020202020204" pitchFamily="34" charset="0"/>
                        </a:rPr>
                        <a:t>Climate Action</a:t>
                      </a:r>
                    </a:p>
                    <a:p>
                      <a:pPr marL="342900" indent="-342900">
                        <a:buFont typeface="Arial" panose="020B0604020202020204" pitchFamily="34" charset="0"/>
                        <a:buChar char="•"/>
                      </a:pPr>
                      <a:r>
                        <a:rPr lang="en-US" sz="2200" dirty="0">
                          <a:solidFill>
                            <a:schemeClr val="tx1"/>
                          </a:solidFill>
                          <a:latin typeface="Arial Nova" panose="020B0504020202020204" pitchFamily="34" charset="0"/>
                        </a:rPr>
                        <a:t>Accessibility</a:t>
                      </a:r>
                    </a:p>
                    <a:p>
                      <a:pPr marL="342900" indent="-342900">
                        <a:buFont typeface="Arial" panose="020B0604020202020204" pitchFamily="34" charset="0"/>
                        <a:buChar char="•"/>
                      </a:pPr>
                      <a:r>
                        <a:rPr lang="en-US" sz="2200" dirty="0">
                          <a:solidFill>
                            <a:schemeClr val="tx1"/>
                          </a:solidFill>
                          <a:latin typeface="Arial Nova" panose="020B0504020202020204" pitchFamily="34" charset="0"/>
                        </a:rPr>
                        <a:t>Local Satisfaction</a:t>
                      </a:r>
                    </a:p>
                    <a:p>
                      <a:pPr marL="342900" indent="-342900">
                        <a:buFont typeface="Arial" panose="020B0604020202020204" pitchFamily="34" charset="0"/>
                        <a:buChar char="•"/>
                      </a:pPr>
                      <a:r>
                        <a:rPr lang="en-US" sz="2200" dirty="0">
                          <a:solidFill>
                            <a:schemeClr val="tx1"/>
                          </a:solidFill>
                          <a:latin typeface="Arial Nova" panose="020B0504020202020204" pitchFamily="34" charset="0"/>
                        </a:rPr>
                        <a:t>Governance</a:t>
                      </a:r>
                    </a:p>
                    <a:p>
                      <a:pPr marL="342900" indent="-342900">
                        <a:buFont typeface="Arial" panose="020B0604020202020204" pitchFamily="34" charset="0"/>
                        <a:buChar char="•"/>
                      </a:pPr>
                      <a:endParaRPr lang="en-KR" sz="2200" dirty="0">
                        <a:solidFill>
                          <a:schemeClr val="tx1"/>
                        </a:solidFill>
                      </a:endParaRPr>
                    </a:p>
                  </a:txBody>
                  <a:tcPr>
                    <a:noFill/>
                  </a:tcPr>
                </a:tc>
                <a:extLst>
                  <a:ext uri="{0D108BD9-81ED-4DB2-BD59-A6C34878D82A}">
                    <a16:rowId xmlns:a16="http://schemas.microsoft.com/office/drawing/2014/main" val="4044422010"/>
                  </a:ext>
                </a:extLst>
              </a:tr>
            </a:tbl>
          </a:graphicData>
        </a:graphic>
      </p:graphicFrame>
      <p:pic>
        <p:nvPicPr>
          <p:cNvPr id="7" name="Picture 6" descr="Logo&#10;&#10;Description automatically generated">
            <a:extLst>
              <a:ext uri="{FF2B5EF4-FFF2-40B4-BE49-F238E27FC236}">
                <a16:creationId xmlns:a16="http://schemas.microsoft.com/office/drawing/2014/main" id="{F1B0A920-324B-F2C9-CCDA-BFE08697C596}"/>
              </a:ext>
            </a:extLst>
          </p:cNvPr>
          <p:cNvPicPr>
            <a:picLocks noChangeAspect="1"/>
          </p:cNvPicPr>
          <p:nvPr/>
        </p:nvPicPr>
        <p:blipFill>
          <a:blip r:embed="rId2"/>
          <a:stretch>
            <a:fillRect/>
          </a:stretch>
        </p:blipFill>
        <p:spPr>
          <a:xfrm>
            <a:off x="9352943" y="3637971"/>
            <a:ext cx="3065338" cy="3065338"/>
          </a:xfrm>
          <a:prstGeom prst="rect">
            <a:avLst/>
          </a:prstGeom>
        </p:spPr>
      </p:pic>
    </p:spTree>
    <p:extLst>
      <p:ext uri="{BB962C8B-B14F-4D97-AF65-F5344CB8AC3E}">
        <p14:creationId xmlns:p14="http://schemas.microsoft.com/office/powerpoint/2010/main" val="2440345180"/>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005C9F"/>
      </a:dk2>
      <a:lt2>
        <a:srgbClr val="EDEDEF"/>
      </a:lt2>
      <a:accent1>
        <a:srgbClr val="008AD1"/>
      </a:accent1>
      <a:accent2>
        <a:srgbClr val="01B6ED"/>
      </a:accent2>
      <a:accent3>
        <a:srgbClr val="72C8DB"/>
      </a:accent3>
      <a:accent4>
        <a:srgbClr val="EA5A0D"/>
      </a:accent4>
      <a:accent5>
        <a:srgbClr val="FFDC0E"/>
      </a:accent5>
      <a:accent6>
        <a:srgbClr val="0A983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alpha val="72000"/>
          </a:schemeClr>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13344</TotalTime>
  <Words>1043</Words>
  <Application>Microsoft Macintosh PowerPoint</Application>
  <PresentationFormat>Widescreen</PresentationFormat>
  <Paragraphs>133</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Arial Nova</vt:lpstr>
      <vt:lpstr>Calibri</vt:lpstr>
      <vt:lpstr>Office Theme</vt:lpstr>
      <vt:lpstr>Sustainable &amp; Smart Tourism</vt:lpstr>
      <vt:lpstr>Sustainable Tourism Governance &amp; Strategic Planning </vt:lpstr>
      <vt:lpstr>UNWTO and the International Network for Sustainable Tourism Observatories INSTO</vt:lpstr>
      <vt:lpstr>PowerPoint Presentation</vt:lpstr>
      <vt:lpstr>UNWTO &amp; INSTO</vt:lpstr>
      <vt:lpstr>UNWTO &amp; INSTO</vt:lpstr>
      <vt:lpstr>UNWTO &amp; INSTO</vt:lpstr>
      <vt:lpstr>UNWTO &amp; INSTO</vt:lpstr>
      <vt:lpstr>UNWTO Guidelines for Measuring Sustainability</vt:lpstr>
      <vt:lpstr>UNWTO Guidelines for Measuring Sustainability</vt:lpstr>
      <vt:lpstr>UNWTO Guidelines for Measuring Sustainability</vt:lpstr>
      <vt:lpstr>What Needs to be done. Relativity of Data</vt:lpstr>
      <vt:lpstr>What Needs to be done. Relativity of Data</vt:lpstr>
      <vt:lpstr>What Needs to be done. Relativity of Data</vt:lpstr>
      <vt:lpstr>Variety of Strategies for Observatories</vt:lpstr>
      <vt:lpstr>Variety of Strategies for Observatories</vt:lpstr>
      <vt:lpstr>Reporting Methods &amp; Examples</vt:lpstr>
      <vt:lpstr>Reporting Methods &amp; Examples</vt:lpstr>
      <vt:lpstr>Reporting Methods &amp; Examples</vt:lpstr>
      <vt:lpstr>Discussion about possible Implementation in Mekong Region </vt:lpstr>
      <vt:lpstr>Q &amp; A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Michalis Toanoglou</cp:lastModifiedBy>
  <cp:revision>527</cp:revision>
  <cp:lastPrinted>2023-09-24T09:21:02Z</cp:lastPrinted>
  <dcterms:created xsi:type="dcterms:W3CDTF">2023-02-25T10:22:15Z</dcterms:created>
  <dcterms:modified xsi:type="dcterms:W3CDTF">2023-10-29T22:47:26Z</dcterms:modified>
</cp:coreProperties>
</file>