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handoutMasterIdLst>
    <p:handoutMasterId r:id="rId22"/>
  </p:handoutMasterIdLst>
  <p:sldIdLst>
    <p:sldId id="256" r:id="rId2"/>
    <p:sldId id="712" r:id="rId3"/>
    <p:sldId id="268" r:id="rId4"/>
    <p:sldId id="628" r:id="rId5"/>
    <p:sldId id="719" r:id="rId6"/>
    <p:sldId id="746" r:id="rId7"/>
    <p:sldId id="755" r:id="rId8"/>
    <p:sldId id="739" r:id="rId9"/>
    <p:sldId id="756" r:id="rId10"/>
    <p:sldId id="748" r:id="rId11"/>
    <p:sldId id="749" r:id="rId12"/>
    <p:sldId id="711" r:id="rId13"/>
    <p:sldId id="757" r:id="rId14"/>
    <p:sldId id="752" r:id="rId15"/>
    <p:sldId id="721" r:id="rId16"/>
    <p:sldId id="753" r:id="rId17"/>
    <p:sldId id="758" r:id="rId18"/>
    <p:sldId id="672" r:id="rId19"/>
    <p:sldId id="67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9494"/>
    <a:srgbClr val="BCDCF6"/>
    <a:srgbClr val="01B6EE"/>
    <a:srgbClr val="73C9DC"/>
    <a:srgbClr val="4E8FCD"/>
    <a:srgbClr val="008BD2"/>
    <a:srgbClr val="0F428C"/>
    <a:srgbClr val="FAD0CF"/>
    <a:srgbClr val="01B6ED"/>
    <a:srgbClr val="008C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544" autoAdjust="0"/>
    <p:restoredTop sz="85206" autoAdjust="0"/>
  </p:normalViewPr>
  <p:slideViewPr>
    <p:cSldViewPr snapToGrid="0" snapToObjects="1">
      <p:cViewPr varScale="1">
        <p:scale>
          <a:sx n="52" d="100"/>
          <a:sy n="52" d="100"/>
        </p:scale>
        <p:origin x="216" y="1560"/>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87" d="100"/>
          <a:sy n="87" d="100"/>
        </p:scale>
        <p:origin x="2696" y="20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D02C166-8C0A-D5F5-4068-8A8BC56F76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KR"/>
          </a:p>
        </p:txBody>
      </p:sp>
      <p:sp>
        <p:nvSpPr>
          <p:cNvPr id="3" name="Date Placeholder 2">
            <a:extLst>
              <a:ext uri="{FF2B5EF4-FFF2-40B4-BE49-F238E27FC236}">
                <a16:creationId xmlns:a16="http://schemas.microsoft.com/office/drawing/2014/main" id="{5DFA9348-8D07-45BE-F46E-90B3924D294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96FCE7-95A2-B04F-96F3-1F517A8038A1}" type="datetimeFigureOut">
              <a:rPr lang="en-KR" smtClean="0"/>
              <a:t>11/4/23</a:t>
            </a:fld>
            <a:endParaRPr lang="en-KR"/>
          </a:p>
        </p:txBody>
      </p:sp>
      <p:sp>
        <p:nvSpPr>
          <p:cNvPr id="4" name="Footer Placeholder 3">
            <a:extLst>
              <a:ext uri="{FF2B5EF4-FFF2-40B4-BE49-F238E27FC236}">
                <a16:creationId xmlns:a16="http://schemas.microsoft.com/office/drawing/2014/main" id="{F67A7609-79AE-DF28-445C-0E096212FA2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KR"/>
          </a:p>
        </p:txBody>
      </p:sp>
      <p:sp>
        <p:nvSpPr>
          <p:cNvPr id="5" name="Slide Number Placeholder 4">
            <a:extLst>
              <a:ext uri="{FF2B5EF4-FFF2-40B4-BE49-F238E27FC236}">
                <a16:creationId xmlns:a16="http://schemas.microsoft.com/office/drawing/2014/main" id="{7EC091CC-705C-6D42-8EA9-F7EA9FE20E5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5C31B3-29A6-DE42-B9CD-F001CA004CDC}" type="slidenum">
              <a:rPr lang="en-KR" smtClean="0"/>
              <a:t>‹#›</a:t>
            </a:fld>
            <a:endParaRPr lang="en-KR"/>
          </a:p>
        </p:txBody>
      </p:sp>
    </p:spTree>
    <p:extLst>
      <p:ext uri="{BB962C8B-B14F-4D97-AF65-F5344CB8AC3E}">
        <p14:creationId xmlns:p14="http://schemas.microsoft.com/office/powerpoint/2010/main" val="1531947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7676B2-F1D5-7C42-8690-5E1FEA9EA7C8}" type="datetimeFigureOut">
              <a:rPr lang="en-US" smtClean="0"/>
              <a:t>11/4/23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8423EB-90F0-F342-8499-59A73EFCEEBA}" type="slidenum">
              <a:rPr lang="en-US" smtClean="0"/>
              <a:t>‹#›</a:t>
            </a:fld>
            <a:endParaRPr lang="en-US"/>
          </a:p>
        </p:txBody>
      </p:sp>
    </p:spTree>
    <p:extLst>
      <p:ext uri="{BB962C8B-B14F-4D97-AF65-F5344CB8AC3E}">
        <p14:creationId xmlns:p14="http://schemas.microsoft.com/office/powerpoint/2010/main" val="24016531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0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2"/>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23346914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05_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EF0CB3-0DE0-C84C-9A4E-CA03BC2029F5}"/>
              </a:ext>
            </a:extLst>
          </p:cNvPr>
          <p:cNvSpPr/>
          <p:nvPr userDrawn="1"/>
        </p:nvSpPr>
        <p:spPr>
          <a:xfrm>
            <a:off x="6111279" y="1110407"/>
            <a:ext cx="5050420" cy="2500131"/>
          </a:xfrm>
          <a:prstGeom prst="rect">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C07BEA52-9F13-594B-850F-DF911FC9AD9A}"/>
              </a:ext>
            </a:extLst>
          </p:cNvPr>
          <p:cNvSpPr/>
          <p:nvPr userDrawn="1"/>
        </p:nvSpPr>
        <p:spPr>
          <a:xfrm>
            <a:off x="1060859" y="3597954"/>
            <a:ext cx="5050420" cy="2500131"/>
          </a:xfrm>
          <a:prstGeom prst="rect">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2"/>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6535684" y="1473347"/>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3" name="Text Placeholder 3">
            <a:extLst>
              <a:ext uri="{FF2B5EF4-FFF2-40B4-BE49-F238E27FC236}">
                <a16:creationId xmlns:a16="http://schemas.microsoft.com/office/drawing/2014/main" id="{6C5A7C57-9811-E340-8A05-15A5C279AC9C}"/>
              </a:ext>
            </a:extLst>
          </p:cNvPr>
          <p:cNvSpPr>
            <a:spLocks noGrp="1"/>
          </p:cNvSpPr>
          <p:nvPr>
            <p:ph type="body" sz="half" idx="13"/>
          </p:nvPr>
        </p:nvSpPr>
        <p:spPr>
          <a:xfrm>
            <a:off x="1471817" y="3965796"/>
            <a:ext cx="4201610" cy="1781797"/>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3" name="Picture Placeholder 2">
            <a:extLst>
              <a:ext uri="{FF2B5EF4-FFF2-40B4-BE49-F238E27FC236}">
                <a16:creationId xmlns:a16="http://schemas.microsoft.com/office/drawing/2014/main" id="{1127E308-AAEF-CF4B-AB67-1B4F1EF901CE}"/>
              </a:ext>
            </a:extLst>
          </p:cNvPr>
          <p:cNvSpPr>
            <a:spLocks noGrp="1"/>
          </p:cNvSpPr>
          <p:nvPr>
            <p:ph type="pic" sz="quarter" idx="14"/>
          </p:nvPr>
        </p:nvSpPr>
        <p:spPr>
          <a:xfrm>
            <a:off x="1060859" y="1110407"/>
            <a:ext cx="5050420" cy="2479994"/>
          </a:xfrm>
        </p:spPr>
        <p:txBody>
          <a:bodyPr/>
          <a:lstStyle>
            <a:lvl1pPr marL="0" indent="0" algn="ctr">
              <a:buNone/>
              <a:defRPr/>
            </a:lvl1pPr>
          </a:lstStyle>
          <a:p>
            <a:endParaRPr lang="en-US" dirty="0"/>
          </a:p>
        </p:txBody>
      </p:sp>
      <p:sp>
        <p:nvSpPr>
          <p:cNvPr id="18" name="Picture Placeholder 2">
            <a:extLst>
              <a:ext uri="{FF2B5EF4-FFF2-40B4-BE49-F238E27FC236}">
                <a16:creationId xmlns:a16="http://schemas.microsoft.com/office/drawing/2014/main" id="{2A178B35-AC64-A640-BE34-8D74BAFF91C5}"/>
              </a:ext>
            </a:extLst>
          </p:cNvPr>
          <p:cNvSpPr>
            <a:spLocks noGrp="1"/>
          </p:cNvSpPr>
          <p:nvPr>
            <p:ph type="pic" sz="quarter" idx="15"/>
          </p:nvPr>
        </p:nvSpPr>
        <p:spPr>
          <a:xfrm>
            <a:off x="6111279" y="3597954"/>
            <a:ext cx="5050420" cy="2479994"/>
          </a:xfrm>
        </p:spPr>
        <p:txBody>
          <a:bodyPr/>
          <a:lstStyle>
            <a:lvl1pPr marL="0" indent="0" algn="ctr">
              <a:buNone/>
              <a:defRPr/>
            </a:lvl1pPr>
          </a:lstStyle>
          <a:p>
            <a:endParaRPr lang="en-US" dirty="0"/>
          </a:p>
        </p:txBody>
      </p:sp>
      <p:sp>
        <p:nvSpPr>
          <p:cNvPr id="26" name="Date Placeholder 3">
            <a:extLst>
              <a:ext uri="{FF2B5EF4-FFF2-40B4-BE49-F238E27FC236}">
                <a16:creationId xmlns:a16="http://schemas.microsoft.com/office/drawing/2014/main" id="{8A36B2F6-5BAF-054B-9D2D-E5B5BB887CAD}"/>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27" name="Footer Placeholder 4">
            <a:extLst>
              <a:ext uri="{FF2B5EF4-FFF2-40B4-BE49-F238E27FC236}">
                <a16:creationId xmlns:a16="http://schemas.microsoft.com/office/drawing/2014/main" id="{B53BE3F0-91CC-0843-AD5C-40BEB384727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8" name="Slide Number Placeholder 5">
            <a:extLst>
              <a:ext uri="{FF2B5EF4-FFF2-40B4-BE49-F238E27FC236}">
                <a16:creationId xmlns:a16="http://schemas.microsoft.com/office/drawing/2014/main" id="{84BC849F-DA56-9E4D-817A-FFA6F412DB53}"/>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3"/>
          <a:srcRect/>
          <a:stretch/>
        </p:blipFill>
        <p:spPr>
          <a:xfrm>
            <a:off x="-10391" y="10391"/>
            <a:ext cx="12192000" cy="6858000"/>
          </a:xfrm>
          <a:prstGeom prst="rect">
            <a:avLst/>
          </a:prstGeom>
        </p:spPr>
      </p:pic>
    </p:spTree>
    <p:extLst>
      <p:ext uri="{BB962C8B-B14F-4D97-AF65-F5344CB8AC3E}">
        <p14:creationId xmlns:p14="http://schemas.microsoft.com/office/powerpoint/2010/main" val="5975420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06_Title and Content">
    <p:spTree>
      <p:nvGrpSpPr>
        <p:cNvPr id="1" name=""/>
        <p:cNvGrpSpPr/>
        <p:nvPr/>
      </p:nvGrpSpPr>
      <p:grpSpPr>
        <a:xfrm>
          <a:off x="0" y="0"/>
          <a:ext cx="0" cy="0"/>
          <a:chOff x="0" y="0"/>
          <a:chExt cx="0" cy="0"/>
        </a:xfrm>
      </p:grpSpPr>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799447" y="1368775"/>
            <a:ext cx="5659624" cy="411287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6750423" y="1396792"/>
            <a:ext cx="4622099" cy="1144701"/>
          </a:xfrm>
        </p:spPr>
        <p:txBody>
          <a:bodyPr>
            <a:noAutofit/>
          </a:bodyPr>
          <a:lstStyle>
            <a:lvl1pPr>
              <a:defRPr sz="2400" b="1">
                <a:solidFill>
                  <a:schemeClr val="tx2"/>
                </a:solidFill>
              </a:defRPr>
            </a:lvl1pPr>
          </a:lstStyle>
          <a:p>
            <a:r>
              <a:rPr lang="en-US" dirty="0"/>
              <a:t>Text slide with one photo,</a:t>
            </a:r>
            <a:br>
              <a:rPr lang="en-US" dirty="0"/>
            </a:br>
            <a:r>
              <a:rPr lang="en-US" dirty="0"/>
              <a:t>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6750423" y="2693826"/>
            <a:ext cx="4622100" cy="2767382"/>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Date Placeholder 3">
            <a:extLst>
              <a:ext uri="{FF2B5EF4-FFF2-40B4-BE49-F238E27FC236}">
                <a16:creationId xmlns:a16="http://schemas.microsoft.com/office/drawing/2014/main" id="{BE8FA0AC-4352-864E-9FC4-0E194DA8235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4" name="Footer Placeholder 4">
            <a:extLst>
              <a:ext uri="{FF2B5EF4-FFF2-40B4-BE49-F238E27FC236}">
                <a16:creationId xmlns:a16="http://schemas.microsoft.com/office/drawing/2014/main" id="{6D85015A-8FD4-7544-8C70-CDA09487D30C}"/>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39072AF3-879A-014A-B657-2755441DECD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23983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07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30306" y="1368775"/>
            <a:ext cx="5665694"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956585" y="3746744"/>
            <a:ext cx="10056556" cy="503393"/>
          </a:xfrm>
        </p:spPr>
        <p:txBody>
          <a:bodyPr>
            <a:noAutofit/>
          </a:bodyPr>
          <a:lstStyle>
            <a:lvl1pPr>
              <a:defRPr sz="2400" b="1">
                <a:solidFill>
                  <a:schemeClr val="tx2"/>
                </a:solidFill>
              </a:defRPr>
            </a:lvl1pPr>
          </a:lstStyle>
          <a:p>
            <a:r>
              <a:rPr lang="en-US" dirty="0"/>
              <a:t>Text slide with two photos, alternative</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956585" y="4474211"/>
            <a:ext cx="10056556" cy="1143376"/>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6196283" y="1368775"/>
            <a:ext cx="5549153" cy="222159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Date Placeholder 3">
            <a:extLst>
              <a:ext uri="{FF2B5EF4-FFF2-40B4-BE49-F238E27FC236}">
                <a16:creationId xmlns:a16="http://schemas.microsoft.com/office/drawing/2014/main" id="{7736CCE7-926F-FF4C-84CC-7C163E61AEAA}"/>
              </a:ext>
            </a:extLst>
          </p:cNvPr>
          <p:cNvSpPr>
            <a:spLocks noGrp="1"/>
          </p:cNvSpPr>
          <p:nvPr>
            <p:ph type="dt" sz="half" idx="10"/>
          </p:nvPr>
        </p:nvSpPr>
        <p:spPr>
          <a:xfrm>
            <a:off x="8743950" y="6188675"/>
            <a:ext cx="1275384" cy="365125"/>
          </a:xfrm>
        </p:spPr>
        <p:txBody>
          <a:bodyPr/>
          <a:lstStyle>
            <a:lvl1pPr algn="ctr">
              <a:defRPr/>
            </a:lvl1pPr>
          </a:lstStyle>
          <a:p>
            <a:fld id="{D65460C0-EAAC-224C-BF9C-B28038AF74D0}" type="datetime3">
              <a:rPr lang="en-US" smtClean="0"/>
              <a:pPr/>
              <a:t>4 November 2023</a:t>
            </a:fld>
            <a:endParaRPr lang="en-US" dirty="0"/>
          </a:p>
        </p:txBody>
      </p:sp>
      <p:sp>
        <p:nvSpPr>
          <p:cNvPr id="15" name="Footer Placeholder 4">
            <a:extLst>
              <a:ext uri="{FF2B5EF4-FFF2-40B4-BE49-F238E27FC236}">
                <a16:creationId xmlns:a16="http://schemas.microsoft.com/office/drawing/2014/main" id="{292994DC-B89D-A849-A3C1-E4D5A20558EB}"/>
              </a:ext>
            </a:extLst>
          </p:cNvPr>
          <p:cNvSpPr>
            <a:spLocks noGrp="1"/>
          </p:cNvSpPr>
          <p:nvPr>
            <p:ph type="ftr" sz="quarter" idx="11"/>
          </p:nvPr>
        </p:nvSpPr>
        <p:spPr>
          <a:xfrm>
            <a:off x="10019334" y="6188675"/>
            <a:ext cx="1892461" cy="365125"/>
          </a:xfrm>
        </p:spPr>
        <p:txBody>
          <a:bodyPr/>
          <a:lstStyle>
            <a:lvl1pPr algn="l">
              <a:defRPr/>
            </a:lvl1pPr>
          </a:lstStyle>
          <a:p>
            <a:r>
              <a:rPr lang="en-US"/>
              <a:t>Title of the presentation</a:t>
            </a:r>
            <a:endParaRPr lang="en-US" dirty="0"/>
          </a:p>
        </p:txBody>
      </p:sp>
      <p:sp>
        <p:nvSpPr>
          <p:cNvPr id="16" name="Slide Number Placeholder 5">
            <a:extLst>
              <a:ext uri="{FF2B5EF4-FFF2-40B4-BE49-F238E27FC236}">
                <a16:creationId xmlns:a16="http://schemas.microsoft.com/office/drawing/2014/main" id="{5453D76B-BDBB-AB45-B9AF-75C71231596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6015839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08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3" name="Picture Placeholder 2">
            <a:extLst>
              <a:ext uri="{FF2B5EF4-FFF2-40B4-BE49-F238E27FC236}">
                <a16:creationId xmlns:a16="http://schemas.microsoft.com/office/drawing/2014/main" id="{566560FD-3880-0E49-BC4C-247C8EE712E7}"/>
              </a:ext>
            </a:extLst>
          </p:cNvPr>
          <p:cNvSpPr>
            <a:spLocks noGrp="1"/>
          </p:cNvSpPr>
          <p:nvPr>
            <p:ph type="pic" idx="13"/>
          </p:nvPr>
        </p:nvSpPr>
        <p:spPr>
          <a:xfrm>
            <a:off x="484093" y="1130985"/>
            <a:ext cx="3696097"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2407024" y="3630609"/>
            <a:ext cx="7436223" cy="423267"/>
          </a:xfrm>
        </p:spPr>
        <p:txBody>
          <a:bodyPr>
            <a:noAutofit/>
          </a:bodyPr>
          <a:lstStyle>
            <a:lvl1pPr algn="ctr">
              <a:defRPr sz="2400" b="1">
                <a:solidFill>
                  <a:schemeClr val="tx2"/>
                </a:solidFill>
              </a:defRPr>
            </a:lvl1pPr>
          </a:lstStyle>
          <a:p>
            <a:r>
              <a:rPr lang="en-US" dirty="0"/>
              <a:t>Text slide with three photos, with three columns</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842247"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0" name="Picture Placeholder 2">
            <a:extLst>
              <a:ext uri="{FF2B5EF4-FFF2-40B4-BE49-F238E27FC236}">
                <a16:creationId xmlns:a16="http://schemas.microsoft.com/office/drawing/2014/main" id="{330D56E9-EF9D-2041-B6EB-ADE4DA556E21}"/>
              </a:ext>
            </a:extLst>
          </p:cNvPr>
          <p:cNvSpPr>
            <a:spLocks noGrp="1"/>
          </p:cNvSpPr>
          <p:nvPr>
            <p:ph type="pic" idx="14"/>
          </p:nvPr>
        </p:nvSpPr>
        <p:spPr>
          <a:xfrm>
            <a:off x="4339755"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6" name="Picture Placeholder 2">
            <a:extLst>
              <a:ext uri="{FF2B5EF4-FFF2-40B4-BE49-F238E27FC236}">
                <a16:creationId xmlns:a16="http://schemas.microsoft.com/office/drawing/2014/main" id="{B869D3B0-6636-0D4A-B955-B854D3B03D17}"/>
              </a:ext>
            </a:extLst>
          </p:cNvPr>
          <p:cNvSpPr>
            <a:spLocks noGrp="1"/>
          </p:cNvSpPr>
          <p:nvPr>
            <p:ph type="pic" idx="15"/>
          </p:nvPr>
        </p:nvSpPr>
        <p:spPr>
          <a:xfrm>
            <a:off x="8119388" y="1130985"/>
            <a:ext cx="3620069" cy="228456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17" name="Content Placeholder 2">
            <a:extLst>
              <a:ext uri="{FF2B5EF4-FFF2-40B4-BE49-F238E27FC236}">
                <a16:creationId xmlns:a16="http://schemas.microsoft.com/office/drawing/2014/main" id="{022C0EE6-FF86-F04C-94E4-4E1BF125FB72}"/>
              </a:ext>
            </a:extLst>
          </p:cNvPr>
          <p:cNvSpPr>
            <a:spLocks noGrp="1"/>
          </p:cNvSpPr>
          <p:nvPr>
            <p:ph idx="16"/>
          </p:nvPr>
        </p:nvSpPr>
        <p:spPr>
          <a:xfrm>
            <a:off x="4703944"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8" name="Content Placeholder 2">
            <a:extLst>
              <a:ext uri="{FF2B5EF4-FFF2-40B4-BE49-F238E27FC236}">
                <a16:creationId xmlns:a16="http://schemas.microsoft.com/office/drawing/2014/main" id="{0D3215A9-1BAF-9E4D-8BF8-F23105310D54}"/>
              </a:ext>
            </a:extLst>
          </p:cNvPr>
          <p:cNvSpPr>
            <a:spLocks noGrp="1"/>
          </p:cNvSpPr>
          <p:nvPr>
            <p:ph idx="17"/>
          </p:nvPr>
        </p:nvSpPr>
        <p:spPr>
          <a:xfrm>
            <a:off x="7565642" y="4087906"/>
            <a:ext cx="2810435" cy="1432524"/>
          </a:xfrm>
        </p:spPr>
        <p:txBody>
          <a:bodyPr>
            <a:normAutofit/>
          </a:bodyPr>
          <a:lstStyle>
            <a:lvl1pPr>
              <a:defRPr sz="1800"/>
            </a:lvl1pPr>
            <a:lvl2pPr>
              <a:defRPr sz="1800"/>
            </a:lvl2pPr>
            <a:lvl3pPr>
              <a:defRPr sz="1800"/>
            </a:lvl3pPr>
            <a:lvl4pPr marL="1371600" indent="0">
              <a:buNone/>
              <a:defRPr sz="1800"/>
            </a:lvl4pPr>
            <a:lvl5pPr>
              <a:defRPr sz="1800"/>
            </a:lvl5pPr>
          </a:lstStyle>
          <a:p>
            <a:pPr lvl="0"/>
            <a:r>
              <a:rPr lang="en-US" dirty="0"/>
              <a:t>Click to edit Master text styles</a:t>
            </a:r>
          </a:p>
          <a:p>
            <a:pPr lvl="1"/>
            <a:r>
              <a:rPr lang="en-US" dirty="0"/>
              <a:t>Second level</a:t>
            </a:r>
          </a:p>
          <a:p>
            <a:pPr lvl="2"/>
            <a:r>
              <a:rPr lang="en-US" dirty="0"/>
              <a:t>Third level</a:t>
            </a:r>
          </a:p>
        </p:txBody>
      </p:sp>
      <p:sp>
        <p:nvSpPr>
          <p:cNvPr id="14" name="Date Placeholder 3">
            <a:extLst>
              <a:ext uri="{FF2B5EF4-FFF2-40B4-BE49-F238E27FC236}">
                <a16:creationId xmlns:a16="http://schemas.microsoft.com/office/drawing/2014/main" id="{CD839446-51BA-DC47-8271-30C92E537F93}"/>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5" name="Footer Placeholder 4">
            <a:extLst>
              <a:ext uri="{FF2B5EF4-FFF2-40B4-BE49-F238E27FC236}">
                <a16:creationId xmlns:a16="http://schemas.microsoft.com/office/drawing/2014/main" id="{3075A06F-74AF-1A43-955E-6E2470551F29}"/>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9" name="Slide Number Placeholder 5">
            <a:extLst>
              <a:ext uri="{FF2B5EF4-FFF2-40B4-BE49-F238E27FC236}">
                <a16:creationId xmlns:a16="http://schemas.microsoft.com/office/drawing/2014/main" id="{A9FE3760-4B94-EE42-BD59-00360B36EDBF}"/>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4146060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09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068552" y="2868428"/>
            <a:ext cx="10060112" cy="2212728"/>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a:extLst>
              <a:ext uri="{FF2B5EF4-FFF2-40B4-BE49-F238E27FC236}">
                <a16:creationId xmlns:a16="http://schemas.microsoft.com/office/drawing/2014/main" id="{B227C8E9-8C6F-D840-9D97-C1ADEA24108A}"/>
              </a:ext>
            </a:extLst>
          </p:cNvPr>
          <p:cNvSpPr>
            <a:spLocks noGrp="1"/>
          </p:cNvSpPr>
          <p:nvPr>
            <p:ph type="title" hasCustomPrompt="1"/>
          </p:nvPr>
        </p:nvSpPr>
        <p:spPr>
          <a:xfrm>
            <a:off x="1068552" y="1929737"/>
            <a:ext cx="10054896" cy="624260"/>
          </a:xfrm>
        </p:spPr>
        <p:txBody>
          <a:bodyPr>
            <a:noAutofit/>
          </a:bodyPr>
          <a:lstStyle>
            <a:lvl1pPr>
              <a:defRPr sz="3000" b="1">
                <a:solidFill>
                  <a:schemeClr val="tx2"/>
                </a:solidFill>
              </a:defRPr>
            </a:lvl1pPr>
          </a:lstStyle>
          <a:p>
            <a:r>
              <a:rPr lang="en-US" dirty="0"/>
              <a:t>Agenda alternative or text only</a:t>
            </a:r>
          </a:p>
        </p:txBody>
      </p:sp>
    </p:spTree>
    <p:extLst>
      <p:ext uri="{BB962C8B-B14F-4D97-AF65-F5344CB8AC3E}">
        <p14:creationId xmlns:p14="http://schemas.microsoft.com/office/powerpoint/2010/main" val="3253663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1E4C5472-BBA5-A949-BF0B-B2862278C15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9" name="Content Placeholder 8">
            <a:extLst>
              <a:ext uri="{FF2B5EF4-FFF2-40B4-BE49-F238E27FC236}">
                <a16:creationId xmlns:a16="http://schemas.microsoft.com/office/drawing/2014/main" id="{C633DC67-2E7A-D249-99F3-A64CCE125AA4}"/>
              </a:ext>
            </a:extLst>
          </p:cNvPr>
          <p:cNvSpPr>
            <a:spLocks noGrp="1"/>
          </p:cNvSpPr>
          <p:nvPr>
            <p:ph sz="quarter" idx="10" hasCustomPrompt="1"/>
          </p:nvPr>
        </p:nvSpPr>
        <p:spPr>
          <a:xfrm>
            <a:off x="1596737" y="1838902"/>
            <a:ext cx="8939646" cy="3335770"/>
          </a:xfrm>
        </p:spPr>
        <p:txBody>
          <a:bodyPr/>
          <a:lstStyle>
            <a:lvl1pPr marL="0" indent="0" algn="ctr">
              <a:buNone/>
              <a:defRPr b="1">
                <a:solidFill>
                  <a:schemeClr val="tx2"/>
                </a:solidFill>
              </a:defRPr>
            </a:lvl1pPr>
          </a:lstStyle>
          <a:p>
            <a:pPr lvl="0"/>
            <a:r>
              <a:rPr lang="en-US" dirty="0"/>
              <a:t>Insert table, chart, </a:t>
            </a:r>
            <a:r>
              <a:rPr lang="en-US" dirty="0" err="1"/>
              <a:t>grap</a:t>
            </a:r>
            <a:r>
              <a:rPr lang="en-US" dirty="0"/>
              <a:t> in the frame</a:t>
            </a:r>
          </a:p>
        </p:txBody>
      </p:sp>
      <p:pic>
        <p:nvPicPr>
          <p:cNvPr id="14" name="Picture 13">
            <a:extLst>
              <a:ext uri="{FF2B5EF4-FFF2-40B4-BE49-F238E27FC236}">
                <a16:creationId xmlns:a16="http://schemas.microsoft.com/office/drawing/2014/main" id="{5A4D5376-881F-1E4A-AF44-643124177607}"/>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5" name="Date Placeholder 3">
            <a:extLst>
              <a:ext uri="{FF2B5EF4-FFF2-40B4-BE49-F238E27FC236}">
                <a16:creationId xmlns:a16="http://schemas.microsoft.com/office/drawing/2014/main" id="{AEA93053-56AE-574E-B60D-33F4FA5A12E8}"/>
              </a:ext>
            </a:extLst>
          </p:cNvPr>
          <p:cNvSpPr>
            <a:spLocks noGrp="1"/>
          </p:cNvSpPr>
          <p:nvPr>
            <p:ph type="dt" sz="half" idx="11"/>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6" name="Footer Placeholder 4">
            <a:extLst>
              <a:ext uri="{FF2B5EF4-FFF2-40B4-BE49-F238E27FC236}">
                <a16:creationId xmlns:a16="http://schemas.microsoft.com/office/drawing/2014/main" id="{7FAAE9E1-98F1-2340-9143-4425CDC4777F}"/>
              </a:ext>
            </a:extLst>
          </p:cNvPr>
          <p:cNvSpPr>
            <a:spLocks noGrp="1"/>
          </p:cNvSpPr>
          <p:nvPr>
            <p:ph type="ftr" sz="quarter" idx="12"/>
          </p:nvPr>
        </p:nvSpPr>
        <p:spPr>
          <a:xfrm>
            <a:off x="10019334" y="6188675"/>
            <a:ext cx="1892461" cy="365125"/>
          </a:xfrm>
        </p:spPr>
        <p:txBody>
          <a:bodyPr/>
          <a:lstStyle/>
          <a:p>
            <a:pPr algn="l"/>
            <a:r>
              <a:rPr lang="en-US" dirty="0"/>
              <a:t>Title of the presentation</a:t>
            </a:r>
          </a:p>
        </p:txBody>
      </p:sp>
      <p:sp>
        <p:nvSpPr>
          <p:cNvPr id="17" name="Slide Number Placeholder 5">
            <a:extLst>
              <a:ext uri="{FF2B5EF4-FFF2-40B4-BE49-F238E27FC236}">
                <a16:creationId xmlns:a16="http://schemas.microsoft.com/office/drawing/2014/main" id="{5EA6DFF7-213B-3D45-9DAE-43DF4DEACC0F}"/>
              </a:ext>
            </a:extLst>
          </p:cNvPr>
          <p:cNvSpPr>
            <a:spLocks noGrp="1"/>
          </p:cNvSpPr>
          <p:nvPr>
            <p:ph type="sldNum" sz="quarter" idx="13"/>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41616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01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4343937" y="2841113"/>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4590397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02_Transition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42300" y="2778767"/>
            <a:ext cx="7179582" cy="785528"/>
          </a:xfrm>
        </p:spPr>
        <p:txBody>
          <a:bodyPr>
            <a:noAutofit/>
          </a:bodyPr>
          <a:lstStyle>
            <a:lvl1pPr algn="l">
              <a:defRPr sz="3000" b="1">
                <a:solidFill>
                  <a:schemeClr val="tx2"/>
                </a:solidFill>
              </a:defRPr>
            </a:lvl1pPr>
          </a:lstStyle>
          <a:p>
            <a:r>
              <a:rPr lang="en-US" dirty="0"/>
              <a:t>Transition slide,</a:t>
            </a:r>
            <a:br>
              <a:rPr lang="en-US" dirty="0"/>
            </a:br>
            <a:r>
              <a:rPr lang="en-US" dirty="0"/>
              <a:t>can also be used as quotation slide</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Tree>
    <p:extLst>
      <p:ext uri="{BB962C8B-B14F-4D97-AF65-F5344CB8AC3E}">
        <p14:creationId xmlns:p14="http://schemas.microsoft.com/office/powerpoint/2010/main" val="36608805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9015850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01_end slid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4E43B8B-25F1-F344-B42F-06AB6E3B6A72}"/>
              </a:ext>
            </a:extLst>
          </p:cNvPr>
          <p:cNvSpPr/>
          <p:nvPr userDrawn="1"/>
        </p:nvSpPr>
        <p:spPr>
          <a:xfrm>
            <a:off x="0" y="1070937"/>
            <a:ext cx="12192000" cy="5787063"/>
          </a:xfrm>
          <a:prstGeom prst="rect">
            <a:avLst/>
          </a:prstGeom>
          <a:solidFill>
            <a:srgbClr val="CCE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EACED53D-E33E-0B48-A0D5-351897961CA2}"/>
              </a:ext>
            </a:extLst>
          </p:cNvPr>
          <p:cNvSpPr txBox="1"/>
          <p:nvPr userDrawn="1"/>
        </p:nvSpPr>
        <p:spPr>
          <a:xfrm>
            <a:off x="3027328" y="5363522"/>
            <a:ext cx="6137343" cy="1077218"/>
          </a:xfrm>
          <a:prstGeom prst="rect">
            <a:avLst/>
          </a:prstGeom>
          <a:noFill/>
        </p:spPr>
        <p:txBody>
          <a:bodyPr wrap="square">
            <a:spAutoFit/>
          </a:bodyPr>
          <a:lstStyle/>
          <a:p>
            <a:pPr marL="0" marR="0" algn="ctr">
              <a:spcBef>
                <a:spcPts val="0"/>
              </a:spcBef>
            </a:pPr>
            <a:r>
              <a:rPr lang="en-US" sz="1600" b="1"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Mekong Institute</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123 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Mittraphap</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Rd., Muang District,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Khon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a:t>
            </a:r>
            <a:r>
              <a:rPr lang="en-US" sz="1200" b="0" i="0" kern="100" dirty="0" err="1">
                <a:solidFill>
                  <a:srgbClr val="0F428C"/>
                </a:solidFill>
                <a:effectLst/>
                <a:latin typeface="Arial" panose="020B0604020202020204" pitchFamily="34" charset="0"/>
                <a:ea typeface="Calibri" panose="020F0502020204030204" pitchFamily="34" charset="0"/>
                <a:cs typeface="Arial" panose="020B0604020202020204" pitchFamily="34" charset="0"/>
              </a:rPr>
              <a:t>Kaen</a:t>
            </a: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 40002, THAILAND  </a:t>
            </a:r>
          </a:p>
          <a:p>
            <a:pPr marL="0" marR="0" algn="ctr">
              <a:spcBef>
                <a:spcPts val="0"/>
              </a:spcBef>
            </a:pP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Tel.  : +66 (0) 4320 2411</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Fax. : +66 (0) 4320 3656</a:t>
            </a:r>
            <a:b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br>
            <a:r>
              <a:rPr lang="en-US" sz="1200" b="0" i="0" kern="100" dirty="0">
                <a:solidFill>
                  <a:srgbClr val="0F428C"/>
                </a:solidFill>
                <a:effectLst/>
                <a:latin typeface="Arial" panose="020B0604020202020204" pitchFamily="34" charset="0"/>
                <a:ea typeface="Calibri" panose="020F0502020204030204" pitchFamily="34" charset="0"/>
                <a:cs typeface="Arial" panose="020B0604020202020204" pitchFamily="34" charset="0"/>
              </a:rPr>
              <a:t>Email : information@mekonginstitute.org</a:t>
            </a:r>
          </a:p>
        </p:txBody>
      </p:sp>
      <p:sp>
        <p:nvSpPr>
          <p:cNvPr id="10" name="Rectangle 9">
            <a:extLst>
              <a:ext uri="{FF2B5EF4-FFF2-40B4-BE49-F238E27FC236}">
                <a16:creationId xmlns:a16="http://schemas.microsoft.com/office/drawing/2014/main" id="{66C836DB-F088-0249-B842-2553B442EAD0}"/>
              </a:ext>
            </a:extLst>
          </p:cNvPr>
          <p:cNvSpPr/>
          <p:nvPr userDrawn="1"/>
        </p:nvSpPr>
        <p:spPr>
          <a:xfrm>
            <a:off x="0" y="2317"/>
            <a:ext cx="12192000" cy="4105054"/>
          </a:xfrm>
          <a:prstGeom prst="rect">
            <a:avLst/>
          </a:prstGeom>
          <a:solidFill>
            <a:srgbClr val="008C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ED43A378-9152-644D-A594-50118E3F1098}"/>
              </a:ext>
            </a:extLst>
          </p:cNvPr>
          <p:cNvPicPr>
            <a:picLocks noChangeAspect="1"/>
          </p:cNvPicPr>
          <p:nvPr userDrawn="1"/>
        </p:nvPicPr>
        <p:blipFill>
          <a:blip r:embed="rId2"/>
          <a:stretch>
            <a:fillRect/>
          </a:stretch>
        </p:blipFill>
        <p:spPr>
          <a:xfrm>
            <a:off x="4982557" y="929925"/>
            <a:ext cx="2063702" cy="734937"/>
          </a:xfrm>
          <a:prstGeom prst="rect">
            <a:avLst/>
          </a:prstGeom>
        </p:spPr>
      </p:pic>
      <p:sp>
        <p:nvSpPr>
          <p:cNvPr id="13" name="TextBox 12">
            <a:extLst>
              <a:ext uri="{FF2B5EF4-FFF2-40B4-BE49-F238E27FC236}">
                <a16:creationId xmlns:a16="http://schemas.microsoft.com/office/drawing/2014/main" id="{1BCC506C-EF80-884D-A860-178EE160D68B}"/>
              </a:ext>
            </a:extLst>
          </p:cNvPr>
          <p:cNvSpPr txBox="1"/>
          <p:nvPr userDrawn="1"/>
        </p:nvSpPr>
        <p:spPr>
          <a:xfrm>
            <a:off x="6814937" y="4430766"/>
            <a:ext cx="1454565" cy="276998"/>
          </a:xfrm>
          <a:prstGeom prst="rect">
            <a:avLst/>
          </a:prstGeom>
          <a:noFill/>
        </p:spPr>
        <p:txBody>
          <a:bodyPr wrap="none" rtlCol="0">
            <a:spAutoFit/>
          </a:bodyPr>
          <a:lstStyle/>
          <a:p>
            <a:pPr algn="ctr"/>
            <a:r>
              <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rPr>
              <a:t>Mekong Institute</a:t>
            </a:r>
          </a:p>
        </p:txBody>
      </p:sp>
      <p:sp>
        <p:nvSpPr>
          <p:cNvPr id="14" name="TextBox 13">
            <a:extLst>
              <a:ext uri="{FF2B5EF4-FFF2-40B4-BE49-F238E27FC236}">
                <a16:creationId xmlns:a16="http://schemas.microsoft.com/office/drawing/2014/main" id="{30122B04-515E-6242-A0C4-4BA729995080}"/>
              </a:ext>
            </a:extLst>
          </p:cNvPr>
          <p:cNvSpPr txBox="1"/>
          <p:nvPr userDrawn="1"/>
        </p:nvSpPr>
        <p:spPr>
          <a:xfrm>
            <a:off x="4471922"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5" name="TextBox 14">
            <a:extLst>
              <a:ext uri="{FF2B5EF4-FFF2-40B4-BE49-F238E27FC236}">
                <a16:creationId xmlns:a16="http://schemas.microsoft.com/office/drawing/2014/main" id="{B687265A-551B-ED4C-B2AD-F0F5017BF3C4}"/>
              </a:ext>
            </a:extLst>
          </p:cNvPr>
          <p:cNvSpPr txBox="1"/>
          <p:nvPr userDrawn="1"/>
        </p:nvSpPr>
        <p:spPr>
          <a:xfrm>
            <a:off x="2300918" y="4430766"/>
            <a:ext cx="1712969" cy="276998"/>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mekonginstitute.org</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sp>
        <p:nvSpPr>
          <p:cNvPr id="16" name="TextBox 15">
            <a:extLst>
              <a:ext uri="{FF2B5EF4-FFF2-40B4-BE49-F238E27FC236}">
                <a16:creationId xmlns:a16="http://schemas.microsoft.com/office/drawing/2014/main" id="{B93F327C-0DF9-CD40-99CF-B58A35EADC17}"/>
              </a:ext>
            </a:extLst>
          </p:cNvPr>
          <p:cNvSpPr txBox="1"/>
          <p:nvPr userDrawn="1"/>
        </p:nvSpPr>
        <p:spPr>
          <a:xfrm>
            <a:off x="8899549" y="4430766"/>
            <a:ext cx="1366080" cy="276999"/>
          </a:xfrm>
          <a:prstGeom prst="rect">
            <a:avLst/>
          </a:prstGeom>
          <a:noFill/>
        </p:spPr>
        <p:txBody>
          <a:bodyPr wrap="none" rtlCol="0">
            <a:spAutoFit/>
          </a:bodyPr>
          <a:lstStyle/>
          <a:p>
            <a:pPr algn="ctr"/>
            <a:r>
              <a:rPr lang="en-US" sz="1200" b="1" i="0" dirty="0" err="1">
                <a:solidFill>
                  <a:srgbClr val="0F428C"/>
                </a:solidFill>
                <a:latin typeface="Arial" panose="020B0604020202020204" pitchFamily="34" charset="0"/>
                <a:ea typeface="Lato" panose="020F0502020204030203" pitchFamily="34" charset="0"/>
                <a:cs typeface="Arial" panose="020B0604020202020204" pitchFamily="34" charset="0"/>
              </a:rPr>
              <a:t>MekongInstitute</a:t>
            </a:r>
            <a:endParaRPr lang="en-US" sz="1200" b="1" i="0" dirty="0">
              <a:solidFill>
                <a:srgbClr val="0F428C"/>
              </a:solidFill>
              <a:latin typeface="Arial" panose="020B0604020202020204" pitchFamily="34" charset="0"/>
              <a:ea typeface="Lato" panose="020F0502020204030203" pitchFamily="34" charset="0"/>
              <a:cs typeface="Arial" panose="020B0604020202020204" pitchFamily="34" charset="0"/>
            </a:endParaRPr>
          </a:p>
        </p:txBody>
      </p:sp>
      <p:grpSp>
        <p:nvGrpSpPr>
          <p:cNvPr id="17" name="Group 16">
            <a:extLst>
              <a:ext uri="{FF2B5EF4-FFF2-40B4-BE49-F238E27FC236}">
                <a16:creationId xmlns:a16="http://schemas.microsoft.com/office/drawing/2014/main" id="{F1C6D5D1-4E3D-1A41-AEDB-E49B20EFC410}"/>
              </a:ext>
            </a:extLst>
          </p:cNvPr>
          <p:cNvGrpSpPr/>
          <p:nvPr userDrawn="1"/>
        </p:nvGrpSpPr>
        <p:grpSpPr>
          <a:xfrm>
            <a:off x="9216541" y="3801190"/>
            <a:ext cx="538298" cy="538298"/>
            <a:chOff x="9216541" y="3801190"/>
            <a:chExt cx="538298" cy="538298"/>
          </a:xfrm>
        </p:grpSpPr>
        <p:sp>
          <p:nvSpPr>
            <p:cNvPr id="18" name="Oval 17">
              <a:extLst>
                <a:ext uri="{FF2B5EF4-FFF2-40B4-BE49-F238E27FC236}">
                  <a16:creationId xmlns:a16="http://schemas.microsoft.com/office/drawing/2014/main" id="{E12DA9A5-6DCC-3F43-B00D-8FCA453BAF3A}"/>
                </a:ext>
              </a:extLst>
            </p:cNvPr>
            <p:cNvSpPr/>
            <p:nvPr/>
          </p:nvSpPr>
          <p:spPr>
            <a:xfrm>
              <a:off x="9216541" y="3801190"/>
              <a:ext cx="538298" cy="5382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9" name="Picture 18">
              <a:extLst>
                <a:ext uri="{FF2B5EF4-FFF2-40B4-BE49-F238E27FC236}">
                  <a16:creationId xmlns:a16="http://schemas.microsoft.com/office/drawing/2014/main" id="{74B86F3F-0084-9347-91BE-C27C46A729F6}"/>
                </a:ext>
              </a:extLst>
            </p:cNvPr>
            <p:cNvPicPr>
              <a:picLocks noChangeAspect="1"/>
            </p:cNvPicPr>
            <p:nvPr/>
          </p:nvPicPr>
          <p:blipFill>
            <a:blip r:embed="rId3"/>
            <a:stretch>
              <a:fillRect/>
            </a:stretch>
          </p:blipFill>
          <p:spPr>
            <a:xfrm>
              <a:off x="9297866" y="3943599"/>
              <a:ext cx="377762" cy="303354"/>
            </a:xfrm>
            <a:prstGeom prst="rect">
              <a:avLst/>
            </a:prstGeom>
          </p:spPr>
        </p:pic>
      </p:grpSp>
      <p:grpSp>
        <p:nvGrpSpPr>
          <p:cNvPr id="20" name="Group 19">
            <a:extLst>
              <a:ext uri="{FF2B5EF4-FFF2-40B4-BE49-F238E27FC236}">
                <a16:creationId xmlns:a16="http://schemas.microsoft.com/office/drawing/2014/main" id="{B2EB56A7-A0C4-A745-B8FB-926DE945A0C1}"/>
              </a:ext>
            </a:extLst>
          </p:cNvPr>
          <p:cNvGrpSpPr/>
          <p:nvPr userDrawn="1"/>
        </p:nvGrpSpPr>
        <p:grpSpPr>
          <a:xfrm>
            <a:off x="5050812" y="3801896"/>
            <a:ext cx="538038" cy="531425"/>
            <a:chOff x="5050812" y="3801896"/>
            <a:chExt cx="538038" cy="531425"/>
          </a:xfrm>
        </p:grpSpPr>
        <p:sp>
          <p:nvSpPr>
            <p:cNvPr id="21" name="Rounded Rectangle 20">
              <a:extLst>
                <a:ext uri="{FF2B5EF4-FFF2-40B4-BE49-F238E27FC236}">
                  <a16:creationId xmlns:a16="http://schemas.microsoft.com/office/drawing/2014/main" id="{EFB3CE61-B1CB-B74B-931E-F49AF5F4830B}"/>
                </a:ext>
              </a:extLst>
            </p:cNvPr>
            <p:cNvSpPr/>
            <p:nvPr/>
          </p:nvSpPr>
          <p:spPr>
            <a:xfrm>
              <a:off x="5050812" y="3801896"/>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42E5AEA2-DDC2-8148-B168-8756C0E0E815}"/>
                </a:ext>
              </a:extLst>
            </p:cNvPr>
            <p:cNvPicPr>
              <a:picLocks noChangeAspect="1"/>
            </p:cNvPicPr>
            <p:nvPr/>
          </p:nvPicPr>
          <p:blipFill>
            <a:blip r:embed="rId4"/>
            <a:stretch>
              <a:fillRect/>
            </a:stretch>
          </p:blipFill>
          <p:spPr>
            <a:xfrm>
              <a:off x="5076302" y="3830755"/>
              <a:ext cx="485967" cy="501154"/>
            </a:xfrm>
            <a:prstGeom prst="rect">
              <a:avLst/>
            </a:prstGeom>
          </p:spPr>
        </p:pic>
      </p:grpSp>
      <p:grpSp>
        <p:nvGrpSpPr>
          <p:cNvPr id="23" name="Group 22">
            <a:extLst>
              <a:ext uri="{FF2B5EF4-FFF2-40B4-BE49-F238E27FC236}">
                <a16:creationId xmlns:a16="http://schemas.microsoft.com/office/drawing/2014/main" id="{09891F93-A878-4040-92C7-3FBB2569359B}"/>
              </a:ext>
            </a:extLst>
          </p:cNvPr>
          <p:cNvGrpSpPr/>
          <p:nvPr userDrawn="1"/>
        </p:nvGrpSpPr>
        <p:grpSpPr>
          <a:xfrm>
            <a:off x="2834970" y="3801451"/>
            <a:ext cx="538037" cy="538037"/>
            <a:chOff x="2834970" y="3801451"/>
            <a:chExt cx="538037" cy="538037"/>
          </a:xfrm>
        </p:grpSpPr>
        <p:sp>
          <p:nvSpPr>
            <p:cNvPr id="24" name="Oval 23">
              <a:extLst>
                <a:ext uri="{FF2B5EF4-FFF2-40B4-BE49-F238E27FC236}">
                  <a16:creationId xmlns:a16="http://schemas.microsoft.com/office/drawing/2014/main" id="{B592AF78-1262-B94F-9084-5D13A434D74A}"/>
                </a:ext>
              </a:extLst>
            </p:cNvPr>
            <p:cNvSpPr/>
            <p:nvPr/>
          </p:nvSpPr>
          <p:spPr>
            <a:xfrm>
              <a:off x="2834970" y="3801451"/>
              <a:ext cx="538037" cy="53803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5" name="Picture 24">
              <a:extLst>
                <a:ext uri="{FF2B5EF4-FFF2-40B4-BE49-F238E27FC236}">
                  <a16:creationId xmlns:a16="http://schemas.microsoft.com/office/drawing/2014/main" id="{C6962B5E-CAE8-C843-8BD2-2F912FC7BAFC}"/>
                </a:ext>
              </a:extLst>
            </p:cNvPr>
            <p:cNvPicPr>
              <a:picLocks noChangeAspect="1"/>
            </p:cNvPicPr>
            <p:nvPr/>
          </p:nvPicPr>
          <p:blipFill>
            <a:blip r:embed="rId5"/>
            <a:stretch>
              <a:fillRect/>
            </a:stretch>
          </p:blipFill>
          <p:spPr>
            <a:xfrm>
              <a:off x="2873590" y="3829303"/>
              <a:ext cx="460795" cy="475197"/>
            </a:xfrm>
            <a:prstGeom prst="rect">
              <a:avLst/>
            </a:prstGeom>
          </p:spPr>
        </p:pic>
      </p:grpSp>
      <p:grpSp>
        <p:nvGrpSpPr>
          <p:cNvPr id="26" name="Group 25">
            <a:extLst>
              <a:ext uri="{FF2B5EF4-FFF2-40B4-BE49-F238E27FC236}">
                <a16:creationId xmlns:a16="http://schemas.microsoft.com/office/drawing/2014/main" id="{D88B72BB-350E-D846-843B-5CDACB5CD0F9}"/>
              </a:ext>
            </a:extLst>
          </p:cNvPr>
          <p:cNvGrpSpPr/>
          <p:nvPr userDrawn="1"/>
        </p:nvGrpSpPr>
        <p:grpSpPr>
          <a:xfrm>
            <a:off x="7285078" y="3801190"/>
            <a:ext cx="538038" cy="531425"/>
            <a:chOff x="7285078" y="3801190"/>
            <a:chExt cx="538038" cy="531425"/>
          </a:xfrm>
        </p:grpSpPr>
        <p:sp>
          <p:nvSpPr>
            <p:cNvPr id="27" name="Rounded Rectangle 26">
              <a:extLst>
                <a:ext uri="{FF2B5EF4-FFF2-40B4-BE49-F238E27FC236}">
                  <a16:creationId xmlns:a16="http://schemas.microsoft.com/office/drawing/2014/main" id="{6592742C-E5A5-9648-BCE4-B9FB78F24353}"/>
                </a:ext>
              </a:extLst>
            </p:cNvPr>
            <p:cNvSpPr/>
            <p:nvPr/>
          </p:nvSpPr>
          <p:spPr>
            <a:xfrm>
              <a:off x="7285078" y="3801190"/>
              <a:ext cx="538038" cy="53142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a:extLst>
                <a:ext uri="{FF2B5EF4-FFF2-40B4-BE49-F238E27FC236}">
                  <a16:creationId xmlns:a16="http://schemas.microsoft.com/office/drawing/2014/main" id="{241C66A4-7859-A74A-B216-68DE096EB5C4}"/>
                </a:ext>
              </a:extLst>
            </p:cNvPr>
            <p:cNvPicPr>
              <a:picLocks noChangeAspect="1"/>
            </p:cNvPicPr>
            <p:nvPr/>
          </p:nvPicPr>
          <p:blipFill>
            <a:blip r:embed="rId6"/>
            <a:stretch>
              <a:fillRect/>
            </a:stretch>
          </p:blipFill>
          <p:spPr>
            <a:xfrm>
              <a:off x="7307316" y="3820122"/>
              <a:ext cx="493562" cy="493562"/>
            </a:xfrm>
            <a:prstGeom prst="rect">
              <a:avLst/>
            </a:prstGeom>
          </p:spPr>
        </p:pic>
      </p:grpSp>
      <p:sp>
        <p:nvSpPr>
          <p:cNvPr id="29" name="Title 28">
            <a:extLst>
              <a:ext uri="{FF2B5EF4-FFF2-40B4-BE49-F238E27FC236}">
                <a16:creationId xmlns:a16="http://schemas.microsoft.com/office/drawing/2014/main" id="{5736BA04-3144-4D46-94D5-34AB5DCD4075}"/>
              </a:ext>
            </a:extLst>
          </p:cNvPr>
          <p:cNvSpPr>
            <a:spLocks noGrp="1"/>
          </p:cNvSpPr>
          <p:nvPr>
            <p:ph type="title"/>
          </p:nvPr>
        </p:nvSpPr>
        <p:spPr>
          <a:xfrm>
            <a:off x="3269620" y="2320620"/>
            <a:ext cx="6183687" cy="899536"/>
          </a:xfrm>
        </p:spPr>
        <p:txBody>
          <a:bodyPr/>
          <a:lstStyle>
            <a:lvl1pPr algn="ctr">
              <a:defRPr b="1">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1268994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0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3645030" y="2378362"/>
            <a:ext cx="4974037" cy="976746"/>
          </a:xfrm>
        </p:spPr>
        <p:txBody>
          <a:bodyPr anchor="b">
            <a:noAutofit/>
          </a:bodyPr>
          <a:lstStyle>
            <a:lvl1pPr algn="ctr">
              <a:defRPr sz="4400" b="1">
                <a:solidFill>
                  <a:schemeClr val="tx2"/>
                </a:solidFill>
              </a:defRPr>
            </a:lvl1pPr>
          </a:lstStyle>
          <a:p>
            <a:r>
              <a:rPr lang="en-US" dirty="0"/>
              <a:t>Title slide/</a:t>
            </a:r>
            <a:br>
              <a:rPr lang="en-US" dirty="0"/>
            </a:br>
            <a:r>
              <a:rPr lang="en-US" dirty="0"/>
              <a:t>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3645030" y="4820227"/>
            <a:ext cx="4974037" cy="716973"/>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3645030" y="3438525"/>
            <a:ext cx="4974037"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spTree>
    <p:extLst>
      <p:ext uri="{BB962C8B-B14F-4D97-AF65-F5344CB8AC3E}">
        <p14:creationId xmlns:p14="http://schemas.microsoft.com/office/powerpoint/2010/main" val="1682389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0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7E899F0-DB6A-1B4E-BF39-7DB3DE553B54}"/>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CD4FF6FC-D161-384D-B0E1-64885323B8C2}"/>
              </a:ext>
            </a:extLst>
          </p:cNvPr>
          <p:cNvSpPr>
            <a:spLocks noGrp="1"/>
          </p:cNvSpPr>
          <p:nvPr>
            <p:ph type="ctrTitle" hasCustomPrompt="1"/>
          </p:nvPr>
        </p:nvSpPr>
        <p:spPr>
          <a:xfrm>
            <a:off x="1524000" y="1870362"/>
            <a:ext cx="9144000" cy="976746"/>
          </a:xfrm>
        </p:spPr>
        <p:txBody>
          <a:bodyPr anchor="b">
            <a:normAutofit/>
          </a:bodyPr>
          <a:lstStyle>
            <a:lvl1pPr algn="ctr">
              <a:defRPr sz="5400" b="1">
                <a:solidFill>
                  <a:schemeClr val="tx1"/>
                </a:solidFill>
              </a:defRPr>
            </a:lvl1pPr>
          </a:lstStyle>
          <a:p>
            <a:r>
              <a:rPr lang="en-US" dirty="0"/>
              <a:t>Title slide/headline</a:t>
            </a:r>
          </a:p>
        </p:txBody>
      </p:sp>
      <p:sp>
        <p:nvSpPr>
          <p:cNvPr id="3" name="Subtitle 2">
            <a:extLst>
              <a:ext uri="{FF2B5EF4-FFF2-40B4-BE49-F238E27FC236}">
                <a16:creationId xmlns:a16="http://schemas.microsoft.com/office/drawing/2014/main" id="{ED5FA61A-BA8F-434D-A3E1-25F4A98AE22C}"/>
              </a:ext>
            </a:extLst>
          </p:cNvPr>
          <p:cNvSpPr>
            <a:spLocks noGrp="1"/>
          </p:cNvSpPr>
          <p:nvPr>
            <p:ph type="subTitle" idx="1" hasCustomPrompt="1"/>
          </p:nvPr>
        </p:nvSpPr>
        <p:spPr>
          <a:xfrm>
            <a:off x="1524000" y="4312227"/>
            <a:ext cx="9144000" cy="1301496"/>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This is the sub-line </a:t>
            </a:r>
            <a:br>
              <a:rPr lang="en-US" dirty="0"/>
            </a:br>
            <a:r>
              <a:rPr lang="en-US" dirty="0"/>
              <a:t>Project name | Date</a:t>
            </a:r>
          </a:p>
        </p:txBody>
      </p:sp>
      <p:sp>
        <p:nvSpPr>
          <p:cNvPr id="22" name="Text Placeholder 21">
            <a:extLst>
              <a:ext uri="{FF2B5EF4-FFF2-40B4-BE49-F238E27FC236}">
                <a16:creationId xmlns:a16="http://schemas.microsoft.com/office/drawing/2014/main" id="{CD69D2CF-5E26-6B4D-A34F-E5D93F86E563}"/>
              </a:ext>
            </a:extLst>
          </p:cNvPr>
          <p:cNvSpPr>
            <a:spLocks noGrp="1"/>
          </p:cNvSpPr>
          <p:nvPr>
            <p:ph type="body" sz="quarter" idx="10" hasCustomPrompt="1"/>
          </p:nvPr>
        </p:nvSpPr>
        <p:spPr>
          <a:xfrm>
            <a:off x="1524000" y="2930525"/>
            <a:ext cx="9144000" cy="498475"/>
          </a:xfrm>
        </p:spPr>
        <p:txBody>
          <a:bodyPr>
            <a:normAutofit/>
          </a:bodyPr>
          <a:lstStyle>
            <a:lvl1pPr marL="0" indent="0" algn="ctr">
              <a:buNone/>
              <a:defRPr sz="2000" b="1">
                <a:solidFill>
                  <a:schemeClr val="bg1">
                    <a:lumMod val="50000"/>
                  </a:schemeClr>
                </a:solidFill>
              </a:defRPr>
            </a:lvl1pPr>
          </a:lstStyle>
          <a:p>
            <a:pPr algn="ctr"/>
            <a:r>
              <a:rPr lang="en-US" dirty="0">
                <a:solidFill>
                  <a:schemeClr val="bg1">
                    <a:lumMod val="50000"/>
                  </a:schemeClr>
                </a:solidFill>
              </a:rPr>
              <a:t>with </a:t>
            </a:r>
            <a:r>
              <a:rPr lang="en-US" dirty="0" err="1">
                <a:solidFill>
                  <a:schemeClr val="bg1">
                    <a:lumMod val="50000"/>
                  </a:schemeClr>
                </a:solidFill>
              </a:rPr>
              <a:t>colour</a:t>
            </a:r>
            <a:r>
              <a:rPr lang="en-US" dirty="0">
                <a:solidFill>
                  <a:schemeClr val="bg1">
                    <a:lumMod val="50000"/>
                  </a:schemeClr>
                </a:solidFill>
              </a:rPr>
              <a:t> MI key visual</a:t>
            </a:r>
            <a:endParaRPr lang="en-US" dirty="0"/>
          </a:p>
        </p:txBody>
      </p:sp>
      <p:pic>
        <p:nvPicPr>
          <p:cNvPr id="25" name="Picture 24">
            <a:extLst>
              <a:ext uri="{FF2B5EF4-FFF2-40B4-BE49-F238E27FC236}">
                <a16:creationId xmlns:a16="http://schemas.microsoft.com/office/drawing/2014/main" id="{C0CAA697-C9B4-7145-9898-2575838C0A23}"/>
              </a:ext>
            </a:extLst>
          </p:cNvPr>
          <p:cNvPicPr>
            <a:picLocks noChangeAspect="1"/>
          </p:cNvPicPr>
          <p:nvPr userDrawn="1"/>
        </p:nvPicPr>
        <p:blipFill>
          <a:blip r:embed="rId3">
            <a:biLevel thresh="75000"/>
            <a:extLst>
              <a:ext uri="{BEBA8EAE-BF5A-486C-A8C5-ECC9F3942E4B}">
                <a14:imgProps xmlns:a14="http://schemas.microsoft.com/office/drawing/2010/main">
                  <a14:imgLayer r:embed="rId4">
                    <a14:imgEffect>
                      <a14:colorTemperature colorTemp="4700"/>
                    </a14:imgEffect>
                    <a14:imgEffect>
                      <a14:saturation sat="0"/>
                    </a14:imgEffect>
                  </a14:imgLayer>
                </a14:imgProps>
              </a:ext>
            </a:extLst>
          </a:blip>
          <a:stretch>
            <a:fillRect/>
          </a:stretch>
        </p:blipFill>
        <p:spPr>
          <a:xfrm>
            <a:off x="9723331" y="424517"/>
            <a:ext cx="2035954" cy="725055"/>
          </a:xfrm>
          <a:prstGeom prst="rect">
            <a:avLst/>
          </a:prstGeom>
        </p:spPr>
      </p:pic>
      <p:grpSp>
        <p:nvGrpSpPr>
          <p:cNvPr id="14" name="Group 13">
            <a:extLst>
              <a:ext uri="{FF2B5EF4-FFF2-40B4-BE49-F238E27FC236}">
                <a16:creationId xmlns:a16="http://schemas.microsoft.com/office/drawing/2014/main" id="{6C7E23A4-23E2-E943-8BDE-16A2AAFDCF02}"/>
              </a:ext>
            </a:extLst>
          </p:cNvPr>
          <p:cNvGrpSpPr/>
          <p:nvPr userDrawn="1"/>
        </p:nvGrpSpPr>
        <p:grpSpPr>
          <a:xfrm>
            <a:off x="5424917" y="3799886"/>
            <a:ext cx="1347954" cy="141454"/>
            <a:chOff x="5424917" y="3799886"/>
            <a:chExt cx="1347954" cy="141454"/>
          </a:xfrm>
        </p:grpSpPr>
        <p:sp>
          <p:nvSpPr>
            <p:cNvPr id="15" name="Oval 14">
              <a:extLst>
                <a:ext uri="{FF2B5EF4-FFF2-40B4-BE49-F238E27FC236}">
                  <a16:creationId xmlns:a16="http://schemas.microsoft.com/office/drawing/2014/main" id="{B3FC9594-83F6-D144-9E4D-7EB49F8B3CB1}"/>
                </a:ext>
              </a:extLst>
            </p:cNvPr>
            <p:cNvSpPr/>
            <p:nvPr/>
          </p:nvSpPr>
          <p:spPr>
            <a:xfrm>
              <a:off x="6631417" y="3799886"/>
              <a:ext cx="141454" cy="141454"/>
            </a:xfrm>
            <a:prstGeom prst="ellips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3C8D79A1-6A6D-D747-990B-3B515C94B794}"/>
                </a:ext>
              </a:extLst>
            </p:cNvPr>
            <p:cNvSpPr/>
            <p:nvPr/>
          </p:nvSpPr>
          <p:spPr>
            <a:xfrm>
              <a:off x="6390117" y="3799886"/>
              <a:ext cx="141454" cy="141454"/>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1B2BAB8F-8508-6F4B-BDA8-B199223F9048}"/>
                </a:ext>
              </a:extLst>
            </p:cNvPr>
            <p:cNvSpPr/>
            <p:nvPr/>
          </p:nvSpPr>
          <p:spPr>
            <a:xfrm>
              <a:off x="6148817" y="3799886"/>
              <a:ext cx="141454" cy="141454"/>
            </a:xfrm>
            <a:prstGeom prst="ellipse">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8" name="Oval 17">
              <a:extLst>
                <a:ext uri="{FF2B5EF4-FFF2-40B4-BE49-F238E27FC236}">
                  <a16:creationId xmlns:a16="http://schemas.microsoft.com/office/drawing/2014/main" id="{BE2024D1-659B-F64F-87EF-FF55401933BB}"/>
                </a:ext>
              </a:extLst>
            </p:cNvPr>
            <p:cNvSpPr/>
            <p:nvPr/>
          </p:nvSpPr>
          <p:spPr>
            <a:xfrm>
              <a:off x="5907517" y="3799886"/>
              <a:ext cx="141454" cy="141454"/>
            </a:xfrm>
            <a:prstGeom prst="ellips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9" name="Oval 18">
              <a:extLst>
                <a:ext uri="{FF2B5EF4-FFF2-40B4-BE49-F238E27FC236}">
                  <a16:creationId xmlns:a16="http://schemas.microsoft.com/office/drawing/2014/main" id="{F7480A29-100A-884B-8E20-4ED5E01F1BF2}"/>
                </a:ext>
              </a:extLst>
            </p:cNvPr>
            <p:cNvSpPr/>
            <p:nvPr/>
          </p:nvSpPr>
          <p:spPr>
            <a:xfrm>
              <a:off x="5666217" y="3799886"/>
              <a:ext cx="141454" cy="141454"/>
            </a:xfrm>
            <a:prstGeom prst="ellipse">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20" name="Oval 19">
              <a:extLst>
                <a:ext uri="{FF2B5EF4-FFF2-40B4-BE49-F238E27FC236}">
                  <a16:creationId xmlns:a16="http://schemas.microsoft.com/office/drawing/2014/main" id="{39D5184E-BB8D-E146-A6D6-5ACCC4467DB9}"/>
                </a:ext>
              </a:extLst>
            </p:cNvPr>
            <p:cNvSpPr/>
            <p:nvPr/>
          </p:nvSpPr>
          <p:spPr>
            <a:xfrm>
              <a:off x="5424917" y="3799886"/>
              <a:ext cx="141454" cy="141454"/>
            </a:xfrm>
            <a:prstGeom prst="ellips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spTree>
    <p:extLst>
      <p:ext uri="{BB962C8B-B14F-4D97-AF65-F5344CB8AC3E}">
        <p14:creationId xmlns:p14="http://schemas.microsoft.com/office/powerpoint/2010/main" val="10687791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01_Content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9506ADB-BA3C-1145-ACC9-4E4E557330B1}"/>
              </a:ext>
            </a:extLst>
          </p:cNvPr>
          <p:cNvPicPr>
            <a:picLocks noChangeAspect="1"/>
          </p:cNvPicPr>
          <p:nvPr userDrawn="1"/>
        </p:nvPicPr>
        <p:blipFill>
          <a:blip r:embed="rId2"/>
          <a:stretch>
            <a:fillRect/>
          </a:stretch>
        </p:blipFill>
        <p:spPr>
          <a:xfrm>
            <a:off x="-20782" y="-10391"/>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304845" y="2745436"/>
            <a:ext cx="1853991" cy="1325563"/>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3792104" y="1948293"/>
            <a:ext cx="7482032" cy="32527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132455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02_Contents">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A3FD9F-77CA-4444-9972-75AB9F4DF5E7}"/>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2A50D07E-872A-944A-A081-BA79CA97A538}"/>
              </a:ext>
            </a:extLst>
          </p:cNvPr>
          <p:cNvSpPr>
            <a:spLocks noGrp="1"/>
          </p:cNvSpPr>
          <p:nvPr>
            <p:ph type="title" hasCustomPrompt="1"/>
          </p:nvPr>
        </p:nvSpPr>
        <p:spPr>
          <a:xfrm>
            <a:off x="1896549" y="1650533"/>
            <a:ext cx="1853991" cy="647198"/>
          </a:xfrm>
        </p:spPr>
        <p:txBody>
          <a:bodyPr>
            <a:normAutofit/>
          </a:bodyPr>
          <a:lstStyle>
            <a:lvl1pPr>
              <a:defRPr sz="3000" b="1">
                <a:solidFill>
                  <a:schemeClr val="tx2"/>
                </a:solidFill>
              </a:defRPr>
            </a:lvl1pPr>
          </a:lstStyle>
          <a:p>
            <a:r>
              <a:rPr lang="en-US" dirty="0"/>
              <a:t>Contents</a:t>
            </a:r>
          </a:p>
        </p:txBody>
      </p:sp>
      <p:sp>
        <p:nvSpPr>
          <p:cNvPr id="6" name="Date Placeholder 3">
            <a:extLst>
              <a:ext uri="{FF2B5EF4-FFF2-40B4-BE49-F238E27FC236}">
                <a16:creationId xmlns:a16="http://schemas.microsoft.com/office/drawing/2014/main" id="{52512F4C-B0D6-A64D-AD6C-9F4E842D9750}"/>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7" name="Footer Placeholder 4">
            <a:extLst>
              <a:ext uri="{FF2B5EF4-FFF2-40B4-BE49-F238E27FC236}">
                <a16:creationId xmlns:a16="http://schemas.microsoft.com/office/drawing/2014/main" id="{C7DFDBD4-EC0B-7948-A5C2-76830F977FB4}"/>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8" name="Slide Number Placeholder 5">
            <a:extLst>
              <a:ext uri="{FF2B5EF4-FFF2-40B4-BE49-F238E27FC236}">
                <a16:creationId xmlns:a16="http://schemas.microsoft.com/office/drawing/2014/main" id="{C207844B-4344-2847-883B-D9F5FD906348}"/>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pic>
        <p:nvPicPr>
          <p:cNvPr id="13" name="Picture 12">
            <a:extLst>
              <a:ext uri="{FF2B5EF4-FFF2-40B4-BE49-F238E27FC236}">
                <a16:creationId xmlns:a16="http://schemas.microsoft.com/office/drawing/2014/main" id="{6F1E55B7-28E9-2B45-A8D2-D208F19F0E43}"/>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7" name="Text Placeholder 16">
            <a:extLst>
              <a:ext uri="{FF2B5EF4-FFF2-40B4-BE49-F238E27FC236}">
                <a16:creationId xmlns:a16="http://schemas.microsoft.com/office/drawing/2014/main" id="{0F6E0FA4-3B8C-B841-8501-93F25F8EAF69}"/>
              </a:ext>
            </a:extLst>
          </p:cNvPr>
          <p:cNvSpPr>
            <a:spLocks noGrp="1"/>
          </p:cNvSpPr>
          <p:nvPr>
            <p:ph type="body" sz="quarter" idx="13"/>
          </p:nvPr>
        </p:nvSpPr>
        <p:spPr>
          <a:xfrm>
            <a:off x="1896550"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Text Placeholder 16">
            <a:extLst>
              <a:ext uri="{FF2B5EF4-FFF2-40B4-BE49-F238E27FC236}">
                <a16:creationId xmlns:a16="http://schemas.microsoft.com/office/drawing/2014/main" id="{CF7B6ADC-39C9-EB42-AED1-D6F7B770407B}"/>
              </a:ext>
            </a:extLst>
          </p:cNvPr>
          <p:cNvSpPr>
            <a:spLocks noGrp="1"/>
          </p:cNvSpPr>
          <p:nvPr>
            <p:ph type="body" sz="quarter" idx="14"/>
          </p:nvPr>
        </p:nvSpPr>
        <p:spPr>
          <a:xfrm>
            <a:off x="6229559" y="2631688"/>
            <a:ext cx="4045056" cy="257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231357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01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608880" y="1277937"/>
            <a:ext cx="9097703"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608881" y="2176041"/>
            <a:ext cx="9097702" cy="3067291"/>
          </a:xfrm>
        </p:spPr>
        <p:txBody>
          <a:bodyPr>
            <a:normAutofit/>
          </a:bodyPr>
          <a:lstStyle>
            <a:lvl1pPr>
              <a:defRPr sz="1800"/>
            </a:lvl1pPr>
            <a:lvl2pPr>
              <a:defRPr sz="18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1">
            <a:extLst>
              <a:ext uri="{FF2B5EF4-FFF2-40B4-BE49-F238E27FC236}">
                <a16:creationId xmlns:a16="http://schemas.microsoft.com/office/drawing/2014/main" id="{7ACF8310-41B6-8941-8F29-4EB56B6511AB}"/>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Date Placeholder 3">
            <a:extLst>
              <a:ext uri="{FF2B5EF4-FFF2-40B4-BE49-F238E27FC236}">
                <a16:creationId xmlns:a16="http://schemas.microsoft.com/office/drawing/2014/main" id="{4BF42BD2-868E-0E43-9E7F-95F2629CBB66}"/>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0" name="Footer Placeholder 4">
            <a:extLst>
              <a:ext uri="{FF2B5EF4-FFF2-40B4-BE49-F238E27FC236}">
                <a16:creationId xmlns:a16="http://schemas.microsoft.com/office/drawing/2014/main" id="{7868FAAB-6AF4-F54A-AC95-A1AC2788D2F6}"/>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3" name="Slide Number Placeholder 5">
            <a:extLst>
              <a:ext uri="{FF2B5EF4-FFF2-40B4-BE49-F238E27FC236}">
                <a16:creationId xmlns:a16="http://schemas.microsoft.com/office/drawing/2014/main" id="{EC806217-72B2-2349-871F-C26263D25A02}"/>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3885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02_Title and Content">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2CCC6C7-C0C3-F649-8348-74854ADC7FAA}"/>
              </a:ext>
            </a:extLst>
          </p:cNvPr>
          <p:cNvPicPr>
            <a:picLocks noChangeAspect="1"/>
          </p:cNvPicPr>
          <p:nvPr userDrawn="1"/>
        </p:nvPicPr>
        <p:blipFill>
          <a:blip r:embed="rId2"/>
          <a:srcRect/>
          <a:stretch/>
        </p:blipFill>
        <p:spPr>
          <a:xfrm>
            <a:off x="-10391" y="10391"/>
            <a:ext cx="12192000" cy="6858000"/>
          </a:xfrm>
          <a:prstGeom prst="rect">
            <a:avLst/>
          </a:prstGeom>
        </p:spPr>
      </p:pic>
      <p:sp>
        <p:nvSpPr>
          <p:cNvPr id="2" name="Title 1">
            <a:extLst>
              <a:ext uri="{FF2B5EF4-FFF2-40B4-BE49-F238E27FC236}">
                <a16:creationId xmlns:a16="http://schemas.microsoft.com/office/drawing/2014/main" id="{B889D8F2-2406-E340-957B-713C6162016A}"/>
              </a:ext>
            </a:extLst>
          </p:cNvPr>
          <p:cNvSpPr>
            <a:spLocks noGrp="1"/>
          </p:cNvSpPr>
          <p:nvPr>
            <p:ph type="title" hasCustomPrompt="1"/>
          </p:nvPr>
        </p:nvSpPr>
        <p:spPr>
          <a:xfrm>
            <a:off x="1248133" y="1277937"/>
            <a:ext cx="9676430" cy="624260"/>
          </a:xfrm>
        </p:spPr>
        <p:txBody>
          <a:bodyPr>
            <a:noAutofit/>
          </a:bodyPr>
          <a:lstStyle>
            <a:lvl1pPr>
              <a:defRPr sz="3000" b="1">
                <a:solidFill>
                  <a:schemeClr val="tx2"/>
                </a:solidFill>
              </a:defRPr>
            </a:lvl1pPr>
          </a:lstStyle>
          <a:p>
            <a:r>
              <a:rPr lang="en-US" dirty="0"/>
              <a:t>Agenda alternative or text only</a:t>
            </a:r>
          </a:p>
        </p:txBody>
      </p:sp>
      <p:sp>
        <p:nvSpPr>
          <p:cNvPr id="3" name="Content Placeholder 2">
            <a:extLst>
              <a:ext uri="{FF2B5EF4-FFF2-40B4-BE49-F238E27FC236}">
                <a16:creationId xmlns:a16="http://schemas.microsoft.com/office/drawing/2014/main" id="{D7D2CB05-0C60-7240-B1B2-B38BFAE52152}"/>
              </a:ext>
            </a:extLst>
          </p:cNvPr>
          <p:cNvSpPr>
            <a:spLocks noGrp="1"/>
          </p:cNvSpPr>
          <p:nvPr>
            <p:ph idx="1"/>
          </p:nvPr>
        </p:nvSpPr>
        <p:spPr>
          <a:xfrm>
            <a:off x="1248133" y="2201008"/>
            <a:ext cx="4597082" cy="3226454"/>
          </a:xfrm>
        </p:spPr>
        <p:txBody>
          <a:bodyPr>
            <a:normAutofit/>
          </a:bodyPr>
          <a:lstStyle>
            <a:lvl1pPr marL="0" indent="0">
              <a:buNone/>
              <a:defRPr sz="1800"/>
            </a:lvl1pPr>
            <a:lvl2pPr>
              <a:defRPr sz="1800"/>
            </a:lvl2pPr>
            <a:lvl3pPr>
              <a:defRPr sz="1800"/>
            </a:lvl3pPr>
            <a:lvl4pPr>
              <a:defRPr sz="1800"/>
            </a:lvl4pPr>
            <a:lvl5pPr>
              <a:defRPr sz="1800"/>
            </a:lvl5pPr>
          </a:lstStyle>
          <a:p>
            <a:pPr lvl="0"/>
            <a:r>
              <a:rPr lang="en-US" dirty="0"/>
              <a:t>Click to edit Master text</a:t>
            </a:r>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9" name="Content Placeholder 2">
            <a:extLst>
              <a:ext uri="{FF2B5EF4-FFF2-40B4-BE49-F238E27FC236}">
                <a16:creationId xmlns:a16="http://schemas.microsoft.com/office/drawing/2014/main" id="{B6A1A47F-F7AA-1D4F-9F0C-7EE76BDC320F}"/>
              </a:ext>
            </a:extLst>
          </p:cNvPr>
          <p:cNvSpPr>
            <a:spLocks noGrp="1"/>
          </p:cNvSpPr>
          <p:nvPr>
            <p:ph idx="13"/>
          </p:nvPr>
        </p:nvSpPr>
        <p:spPr>
          <a:xfrm>
            <a:off x="6757682" y="2201008"/>
            <a:ext cx="4166886" cy="3226454"/>
          </a:xfrm>
        </p:spPr>
        <p:txBody>
          <a:bodyPr>
            <a:normAutofit/>
          </a:bodyPr>
          <a:lstStyle>
            <a:lvl1pPr marL="0" indent="0">
              <a:buNone/>
              <a:defRPr sz="1800"/>
            </a:lvl1pPr>
            <a:lvl2pPr marL="457200" indent="0">
              <a:buNone/>
              <a:defRPr sz="1800"/>
            </a:lvl2pPr>
            <a:lvl3pPr>
              <a:defRPr sz="1800"/>
            </a:lvl3pPr>
            <a:lvl4pPr>
              <a:defRPr sz="1800"/>
            </a:lvl4pPr>
            <a:lvl5pPr>
              <a:defRPr sz="1800"/>
            </a:lvl5pPr>
          </a:lstStyle>
          <a:p>
            <a:pPr lvl="0"/>
            <a:r>
              <a:rPr lang="en-US" dirty="0"/>
              <a:t>Click to edit Master text</a:t>
            </a:r>
          </a:p>
        </p:txBody>
      </p:sp>
      <p:cxnSp>
        <p:nvCxnSpPr>
          <p:cNvPr id="13" name="Straight Connector 12">
            <a:extLst>
              <a:ext uri="{FF2B5EF4-FFF2-40B4-BE49-F238E27FC236}">
                <a16:creationId xmlns:a16="http://schemas.microsoft.com/office/drawing/2014/main" id="{B8324517-7BF2-2C42-A30F-0A14B30B5F69}"/>
              </a:ext>
            </a:extLst>
          </p:cNvPr>
          <p:cNvCxnSpPr>
            <a:cxnSpLocks/>
          </p:cNvCxnSpPr>
          <p:nvPr userDrawn="1"/>
        </p:nvCxnSpPr>
        <p:spPr>
          <a:xfrm>
            <a:off x="6281194" y="2212583"/>
            <a:ext cx="0" cy="3411649"/>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Date Placeholder 3">
            <a:extLst>
              <a:ext uri="{FF2B5EF4-FFF2-40B4-BE49-F238E27FC236}">
                <a16:creationId xmlns:a16="http://schemas.microsoft.com/office/drawing/2014/main" id="{E609AAD8-6182-FF47-919A-E2343B9F0B67}"/>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14" name="Footer Placeholder 4">
            <a:extLst>
              <a:ext uri="{FF2B5EF4-FFF2-40B4-BE49-F238E27FC236}">
                <a16:creationId xmlns:a16="http://schemas.microsoft.com/office/drawing/2014/main" id="{4735F5E4-DA37-724F-8EE3-FBEC80B096A3}"/>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15" name="Slide Number Placeholder 5">
            <a:extLst>
              <a:ext uri="{FF2B5EF4-FFF2-40B4-BE49-F238E27FC236}">
                <a16:creationId xmlns:a16="http://schemas.microsoft.com/office/drawing/2014/main" id="{092D9DCB-CED3-524B-BF4C-EB85B1F7739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28609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03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7FF4F515-FC08-1E45-B38A-AE951682D2D2}"/>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20" name="Footer Placeholder 4">
            <a:extLst>
              <a:ext uri="{FF2B5EF4-FFF2-40B4-BE49-F238E27FC236}">
                <a16:creationId xmlns:a16="http://schemas.microsoft.com/office/drawing/2014/main" id="{6BE817A0-A2BC-9C45-B27A-BF0611E7F85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E55CFFA8-66AA-EC42-B308-3A32F3BA9824}"/>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861914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04_Title and Content">
    <p:spTree>
      <p:nvGrpSpPr>
        <p:cNvPr id="1" name=""/>
        <p:cNvGrpSpPr/>
        <p:nvPr/>
      </p:nvGrpSpPr>
      <p:grpSpPr>
        <a:xfrm>
          <a:off x="0" y="0"/>
          <a:ext cx="0" cy="0"/>
          <a:chOff x="0" y="0"/>
          <a:chExt cx="0" cy="0"/>
        </a:xfrm>
      </p:grpSpPr>
      <p:pic>
        <p:nvPicPr>
          <p:cNvPr id="19" name="Picture 18">
            <a:extLst>
              <a:ext uri="{FF2B5EF4-FFF2-40B4-BE49-F238E27FC236}">
                <a16:creationId xmlns:a16="http://schemas.microsoft.com/office/drawing/2014/main" id="{F2B6C00D-4CF9-674C-8BDA-A77A06BA5BDB}"/>
              </a:ext>
            </a:extLst>
          </p:cNvPr>
          <p:cNvPicPr>
            <a:picLocks noChangeAspect="1"/>
          </p:cNvPicPr>
          <p:nvPr userDrawn="1"/>
        </p:nvPicPr>
        <p:blipFill>
          <a:blip r:embed="rId2"/>
          <a:srcRect/>
          <a:stretch/>
        </p:blipFill>
        <p:spPr>
          <a:xfrm>
            <a:off x="-10391" y="10391"/>
            <a:ext cx="12192000" cy="6858000"/>
          </a:xfrm>
          <a:prstGeom prst="rect">
            <a:avLst/>
          </a:prstGeom>
        </p:spPr>
      </p:pic>
      <p:sp>
        <p:nvSpPr>
          <p:cNvPr id="12" name="Oval 11">
            <a:extLst>
              <a:ext uri="{FF2B5EF4-FFF2-40B4-BE49-F238E27FC236}">
                <a16:creationId xmlns:a16="http://schemas.microsoft.com/office/drawing/2014/main" id="{FCAFBA55-4F55-6743-9380-2A9D1F3580DE}"/>
              </a:ext>
            </a:extLst>
          </p:cNvPr>
          <p:cNvSpPr/>
          <p:nvPr userDrawn="1"/>
        </p:nvSpPr>
        <p:spPr>
          <a:xfrm>
            <a:off x="447699"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99923D41-9F86-3A41-BC36-7F15FACD85AA}"/>
              </a:ext>
            </a:extLst>
          </p:cNvPr>
          <p:cNvSpPr/>
          <p:nvPr userDrawn="1"/>
        </p:nvSpPr>
        <p:spPr>
          <a:xfrm>
            <a:off x="4274805" y="1443092"/>
            <a:ext cx="3645798" cy="3645798"/>
          </a:xfrm>
          <a:prstGeom prst="ellipse">
            <a:avLst/>
          </a:prstGeom>
          <a:noFill/>
          <a:ln w="19050">
            <a:solidFill>
              <a:srgbClr val="01B6E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B66C0D53-6114-3449-B7A3-B36BBBE036AF}"/>
              </a:ext>
            </a:extLst>
          </p:cNvPr>
          <p:cNvSpPr/>
          <p:nvPr userDrawn="1"/>
        </p:nvSpPr>
        <p:spPr>
          <a:xfrm>
            <a:off x="8101911" y="1443092"/>
            <a:ext cx="3645798" cy="3645798"/>
          </a:xfrm>
          <a:prstGeom prst="ellipse">
            <a:avLst/>
          </a:prstGeom>
          <a:noFill/>
          <a:ln w="19050">
            <a:solidFill>
              <a:srgbClr val="4E8F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496ADE11-361E-FB49-8D2F-DE354983F7AC}"/>
              </a:ext>
            </a:extLst>
          </p:cNvPr>
          <p:cNvPicPr>
            <a:picLocks noChangeAspect="1"/>
          </p:cNvPicPr>
          <p:nvPr userDrawn="1"/>
        </p:nvPicPr>
        <p:blipFill>
          <a:blip r:embed="rId3"/>
          <a:stretch>
            <a:fillRect/>
          </a:stretch>
        </p:blipFill>
        <p:spPr>
          <a:xfrm>
            <a:off x="10274615" y="436093"/>
            <a:ext cx="1473094" cy="524606"/>
          </a:xfrm>
          <a:prstGeom prst="rect">
            <a:avLst/>
          </a:prstGeom>
        </p:spPr>
      </p:pic>
      <p:sp>
        <p:nvSpPr>
          <p:cNvPr id="14" name="Text Placeholder 3">
            <a:extLst>
              <a:ext uri="{FF2B5EF4-FFF2-40B4-BE49-F238E27FC236}">
                <a16:creationId xmlns:a16="http://schemas.microsoft.com/office/drawing/2014/main" id="{8E41D2E8-5FCE-704C-A6EC-97ACED2108E9}"/>
              </a:ext>
            </a:extLst>
          </p:cNvPr>
          <p:cNvSpPr>
            <a:spLocks noGrp="1"/>
          </p:cNvSpPr>
          <p:nvPr>
            <p:ph type="body" sz="half" idx="2"/>
          </p:nvPr>
        </p:nvSpPr>
        <p:spPr>
          <a:xfrm>
            <a:off x="839788"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7" name="Text Placeholder 3">
            <a:extLst>
              <a:ext uri="{FF2B5EF4-FFF2-40B4-BE49-F238E27FC236}">
                <a16:creationId xmlns:a16="http://schemas.microsoft.com/office/drawing/2014/main" id="{D73198C9-6D1B-8B48-9307-96797BB458C7}"/>
              </a:ext>
            </a:extLst>
          </p:cNvPr>
          <p:cNvSpPr>
            <a:spLocks noGrp="1"/>
          </p:cNvSpPr>
          <p:nvPr>
            <p:ph type="body" sz="half" idx="13"/>
          </p:nvPr>
        </p:nvSpPr>
        <p:spPr>
          <a:xfrm>
            <a:off x="4689420"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8" name="Text Placeholder 3">
            <a:extLst>
              <a:ext uri="{FF2B5EF4-FFF2-40B4-BE49-F238E27FC236}">
                <a16:creationId xmlns:a16="http://schemas.microsoft.com/office/drawing/2014/main" id="{BD8F5D81-65F8-334E-A0DD-C942F8584CEE}"/>
              </a:ext>
            </a:extLst>
          </p:cNvPr>
          <p:cNvSpPr>
            <a:spLocks noGrp="1"/>
          </p:cNvSpPr>
          <p:nvPr>
            <p:ph type="body" sz="half" idx="14"/>
          </p:nvPr>
        </p:nvSpPr>
        <p:spPr>
          <a:xfrm>
            <a:off x="8539053" y="2195758"/>
            <a:ext cx="2771513" cy="2140466"/>
          </a:xfrm>
        </p:spPr>
        <p:txBody>
          <a:bodyPr/>
          <a:lstStyle>
            <a:lvl1pPr marL="0" indent="0" algn="ctr">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13" name="Date Placeholder 3">
            <a:extLst>
              <a:ext uri="{FF2B5EF4-FFF2-40B4-BE49-F238E27FC236}">
                <a16:creationId xmlns:a16="http://schemas.microsoft.com/office/drawing/2014/main" id="{6FC01525-2EED-994C-A5C7-15607F6F3A05}"/>
              </a:ext>
            </a:extLst>
          </p:cNvPr>
          <p:cNvSpPr>
            <a:spLocks noGrp="1"/>
          </p:cNvSpPr>
          <p:nvPr>
            <p:ph type="dt" sz="half" idx="10"/>
          </p:nvPr>
        </p:nvSpPr>
        <p:spPr>
          <a:xfrm>
            <a:off x="8743950" y="6188675"/>
            <a:ext cx="1266220" cy="365125"/>
          </a:xfrm>
        </p:spPr>
        <p:txBody>
          <a:bodyPr/>
          <a:lstStyle>
            <a:lvl1pPr algn="ctr">
              <a:defRPr/>
            </a:lvl1pPr>
          </a:lstStyle>
          <a:p>
            <a:fld id="{D65460C0-EAAC-224C-BF9C-B28038AF74D0}" type="datetime3">
              <a:rPr lang="en-US" smtClean="0"/>
              <a:pPr/>
              <a:t>4 November 2023</a:t>
            </a:fld>
            <a:endParaRPr lang="en-US" dirty="0"/>
          </a:p>
        </p:txBody>
      </p:sp>
      <p:sp>
        <p:nvSpPr>
          <p:cNvPr id="20" name="Footer Placeholder 4">
            <a:extLst>
              <a:ext uri="{FF2B5EF4-FFF2-40B4-BE49-F238E27FC236}">
                <a16:creationId xmlns:a16="http://schemas.microsoft.com/office/drawing/2014/main" id="{C2B244ED-7FB9-7B47-9F08-C5FBBD0AF67E}"/>
              </a:ext>
            </a:extLst>
          </p:cNvPr>
          <p:cNvSpPr>
            <a:spLocks noGrp="1"/>
          </p:cNvSpPr>
          <p:nvPr>
            <p:ph type="ftr" sz="quarter" idx="11"/>
          </p:nvPr>
        </p:nvSpPr>
        <p:spPr>
          <a:xfrm>
            <a:off x="10019334" y="6188675"/>
            <a:ext cx="1892461" cy="365125"/>
          </a:xfrm>
        </p:spPr>
        <p:txBody>
          <a:bodyPr/>
          <a:lstStyle/>
          <a:p>
            <a:pPr algn="l"/>
            <a:r>
              <a:rPr lang="en-US" dirty="0"/>
              <a:t>Title of the presentation</a:t>
            </a:r>
          </a:p>
        </p:txBody>
      </p:sp>
      <p:sp>
        <p:nvSpPr>
          <p:cNvPr id="21" name="Slide Number Placeholder 5">
            <a:extLst>
              <a:ext uri="{FF2B5EF4-FFF2-40B4-BE49-F238E27FC236}">
                <a16:creationId xmlns:a16="http://schemas.microsoft.com/office/drawing/2014/main" id="{60F37D99-6C5A-8840-A8A8-98F2BF277110}"/>
              </a:ext>
            </a:extLst>
          </p:cNvPr>
          <p:cNvSpPr>
            <a:spLocks noGrp="1"/>
          </p:cNvSpPr>
          <p:nvPr>
            <p:ph type="sldNum" sz="quarter" idx="12"/>
          </p:nvPr>
        </p:nvSpPr>
        <p:spPr>
          <a:xfrm>
            <a:off x="7729539" y="6188675"/>
            <a:ext cx="1002204" cy="365125"/>
          </a:xfrm>
        </p:spPr>
        <p:txBody>
          <a:bodyPr/>
          <a:lstStyle>
            <a:lvl1pPr>
              <a:defRPr>
                <a:solidFill>
                  <a:schemeClr val="accent1">
                    <a:lumMod val="75000"/>
                  </a:schemeClr>
                </a:solidFill>
              </a:defRPr>
            </a:lvl1pPr>
          </a:lstStyle>
          <a:p>
            <a:r>
              <a:rPr lang="th-TH" dirty="0"/>
              <a:t> </a:t>
            </a:r>
            <a:r>
              <a:rPr lang="en-US" dirty="0"/>
              <a:t>page </a:t>
            </a:r>
            <a:fld id="{EEDE5E84-8F4A-6B40-BE6C-6DAF3A79CE75}" type="slidenum">
              <a:rPr lang="en-US" smtClean="0"/>
              <a:pPr/>
              <a:t>‹#›</a:t>
            </a:fld>
            <a:endParaRPr lang="en-US" dirty="0"/>
          </a:p>
        </p:txBody>
      </p:sp>
    </p:spTree>
    <p:extLst>
      <p:ext uri="{BB962C8B-B14F-4D97-AF65-F5344CB8AC3E}">
        <p14:creationId xmlns:p14="http://schemas.microsoft.com/office/powerpoint/2010/main" val="14540516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9EA89F-2919-1A4F-9F2E-A3BFA833EB9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1A406B-46FD-F44D-8DB5-9633ADB704D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3E11AD-A81B-D144-AFDC-F1F6606EF0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87C802-5A4C-A949-8DEC-8EC47AA8E537}" type="datetime3">
              <a:rPr lang="en-US" smtClean="0"/>
              <a:t>4 November 2023</a:t>
            </a:fld>
            <a:endParaRPr lang="en-US"/>
          </a:p>
        </p:txBody>
      </p:sp>
      <p:sp>
        <p:nvSpPr>
          <p:cNvPr id="5" name="Footer Placeholder 4">
            <a:extLst>
              <a:ext uri="{FF2B5EF4-FFF2-40B4-BE49-F238E27FC236}">
                <a16:creationId xmlns:a16="http://schemas.microsoft.com/office/drawing/2014/main" id="{16E84C12-A063-524A-B743-6FCC1C7483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Tital of the presentation</a:t>
            </a:r>
          </a:p>
        </p:txBody>
      </p:sp>
      <p:sp>
        <p:nvSpPr>
          <p:cNvPr id="6" name="Slide Number Placeholder 5">
            <a:extLst>
              <a:ext uri="{FF2B5EF4-FFF2-40B4-BE49-F238E27FC236}">
                <a16:creationId xmlns:a16="http://schemas.microsoft.com/office/drawing/2014/main" id="{92EE1F03-3E23-B74B-B389-A1091143DC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DE5E84-8F4A-6B40-BE6C-6DAF3A79CE75}" type="slidenum">
              <a:rPr lang="en-US" smtClean="0"/>
              <a:t>‹#›</a:t>
            </a:fld>
            <a:endParaRPr lang="en-US"/>
          </a:p>
        </p:txBody>
      </p:sp>
    </p:spTree>
    <p:extLst>
      <p:ext uri="{BB962C8B-B14F-4D97-AF65-F5344CB8AC3E}">
        <p14:creationId xmlns:p14="http://schemas.microsoft.com/office/powerpoint/2010/main" val="2070748148"/>
      </p:ext>
    </p:extLst>
  </p:cSld>
  <p:clrMap bg1="lt1" tx1="dk1" bg2="lt2" tx2="dk2" accent1="accent1" accent2="accent2" accent3="accent3" accent4="accent4" accent5="accent5" accent6="accent6" hlink="hlink" folHlink="folHlink"/>
  <p:sldLayoutIdLst>
    <p:sldLayoutId id="2147483669" r:id="rId1"/>
    <p:sldLayoutId id="2147483649" r:id="rId2"/>
    <p:sldLayoutId id="2147483670" r:id="rId3"/>
    <p:sldLayoutId id="2147483672" r:id="rId4"/>
    <p:sldLayoutId id="2147483673" r:id="rId5"/>
    <p:sldLayoutId id="2147483650" r:id="rId6"/>
    <p:sldLayoutId id="2147483660" r:id="rId7"/>
    <p:sldLayoutId id="2147483661" r:id="rId8"/>
    <p:sldLayoutId id="2147483662" r:id="rId9"/>
    <p:sldLayoutId id="2147483663" r:id="rId10"/>
    <p:sldLayoutId id="2147483664" r:id="rId11"/>
    <p:sldLayoutId id="2147483665" r:id="rId12"/>
    <p:sldLayoutId id="2147483666" r:id="rId13"/>
    <p:sldLayoutId id="2147483667" r:id="rId14"/>
    <p:sldLayoutId id="2147483674" r:id="rId15"/>
    <p:sldLayoutId id="2147483675" r:id="rId16"/>
    <p:sldLayoutId id="2147483676" r:id="rId17"/>
    <p:sldLayoutId id="2147483668" r:id="rId18"/>
    <p:sldLayoutId id="2147483696" r:id="rId19"/>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9D5F1BF3-7670-F346-B3ED-88396A4F21EC}"/>
              </a:ext>
            </a:extLst>
          </p:cNvPr>
          <p:cNvSpPr>
            <a:spLocks noGrp="1"/>
          </p:cNvSpPr>
          <p:nvPr>
            <p:ph type="ctrTitle"/>
          </p:nvPr>
        </p:nvSpPr>
        <p:spPr/>
        <p:txBody>
          <a:bodyPr>
            <a:normAutofit fontScale="90000"/>
          </a:bodyPr>
          <a:lstStyle/>
          <a:p>
            <a:r>
              <a:rPr lang="en-US" dirty="0"/>
              <a:t>Sustainable &amp; Smart Tourism</a:t>
            </a:r>
          </a:p>
        </p:txBody>
      </p:sp>
      <p:sp>
        <p:nvSpPr>
          <p:cNvPr id="9" name="Subtitle 8">
            <a:extLst>
              <a:ext uri="{FF2B5EF4-FFF2-40B4-BE49-F238E27FC236}">
                <a16:creationId xmlns:a16="http://schemas.microsoft.com/office/drawing/2014/main" id="{D4AE8C3A-CB2F-844C-883B-A0B403A9CBE5}"/>
              </a:ext>
            </a:extLst>
          </p:cNvPr>
          <p:cNvSpPr>
            <a:spLocks noGrp="1"/>
          </p:cNvSpPr>
          <p:nvPr>
            <p:ph type="subTitle" idx="1"/>
          </p:nvPr>
        </p:nvSpPr>
        <p:spPr/>
        <p:txBody>
          <a:bodyPr>
            <a:noAutofit/>
          </a:bodyPr>
          <a:lstStyle/>
          <a:p>
            <a:r>
              <a:rPr lang="en-US" dirty="0"/>
              <a:t>Organized by Mekong Institute (MI) </a:t>
            </a:r>
          </a:p>
          <a:p>
            <a:r>
              <a:rPr lang="en-US" dirty="0"/>
              <a:t>	Funded by Mekong – Korea Cooperation Fund (MKCF)											</a:t>
            </a:r>
          </a:p>
          <a:p>
            <a:r>
              <a:rPr lang="en-US" dirty="0"/>
              <a:t>    November 2023</a:t>
            </a:r>
          </a:p>
        </p:txBody>
      </p:sp>
      <p:sp>
        <p:nvSpPr>
          <p:cNvPr id="10" name="Text Placeholder 9">
            <a:extLst>
              <a:ext uri="{FF2B5EF4-FFF2-40B4-BE49-F238E27FC236}">
                <a16:creationId xmlns:a16="http://schemas.microsoft.com/office/drawing/2014/main" id="{C146D958-B62E-5842-99C8-85A028B27F56}"/>
              </a:ext>
            </a:extLst>
          </p:cNvPr>
          <p:cNvSpPr>
            <a:spLocks noGrp="1"/>
          </p:cNvSpPr>
          <p:nvPr>
            <p:ph type="body" sz="quarter" idx="10"/>
          </p:nvPr>
        </p:nvSpPr>
        <p:spPr/>
        <p:txBody>
          <a:bodyPr/>
          <a:lstStyle/>
          <a:p>
            <a:r>
              <a:rPr lang="en-US" dirty="0"/>
              <a:t>Training Program</a:t>
            </a:r>
          </a:p>
        </p:txBody>
      </p:sp>
    </p:spTree>
    <p:extLst>
      <p:ext uri="{BB962C8B-B14F-4D97-AF65-F5344CB8AC3E}">
        <p14:creationId xmlns:p14="http://schemas.microsoft.com/office/powerpoint/2010/main" val="1751610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669140" y="1439123"/>
            <a:ext cx="5598462" cy="5313573"/>
          </a:xfrm>
        </p:spPr>
        <p:txBody>
          <a:bodyPr>
            <a:normAutofit/>
          </a:bodyPr>
          <a:lstStyle/>
          <a:p>
            <a:pPr marL="0" indent="0">
              <a:buNone/>
            </a:pPr>
            <a:r>
              <a:rPr lang="en-US" sz="2400" dirty="0">
                <a:latin typeface="Arial Nova" panose="020B0504020202020204" pitchFamily="34" charset="0"/>
              </a:rPr>
              <a:t>Three Levels of Resistance</a:t>
            </a:r>
          </a:p>
          <a:p>
            <a:pPr marL="0" indent="0">
              <a:buNone/>
            </a:pPr>
            <a:endParaRPr lang="en-US" sz="2400" dirty="0">
              <a:latin typeface="Arial Nova" panose="020B0504020202020204" pitchFamily="34" charset="0"/>
            </a:endParaRPr>
          </a:p>
          <a:p>
            <a:pPr marL="457200" indent="-457200">
              <a:lnSpc>
                <a:spcPct val="150000"/>
              </a:lnSpc>
              <a:buAutoNum type="arabicPeriod"/>
            </a:pPr>
            <a:r>
              <a:rPr lang="en-US" sz="2400" dirty="0">
                <a:latin typeface="Arial Nova" panose="020B0504020202020204" pitchFamily="34" charset="0"/>
              </a:rPr>
              <a:t>I don’t get it.</a:t>
            </a:r>
          </a:p>
          <a:p>
            <a:pPr marL="457200" indent="-457200">
              <a:lnSpc>
                <a:spcPct val="150000"/>
              </a:lnSpc>
              <a:buAutoNum type="arabicPeriod"/>
            </a:pPr>
            <a:r>
              <a:rPr lang="en-US" sz="2400" dirty="0">
                <a:latin typeface="Arial Nova" panose="020B0504020202020204" pitchFamily="34" charset="0"/>
              </a:rPr>
              <a:t>I don’t like it</a:t>
            </a:r>
          </a:p>
          <a:p>
            <a:pPr marL="457200" indent="-457200">
              <a:lnSpc>
                <a:spcPct val="150000"/>
              </a:lnSpc>
              <a:buAutoNum type="arabicPeriod"/>
            </a:pPr>
            <a:r>
              <a:rPr lang="en-US" sz="2400" dirty="0">
                <a:latin typeface="Arial Nova" panose="020B0504020202020204" pitchFamily="34" charset="0"/>
              </a:rPr>
              <a:t>I don’t like you</a:t>
            </a:r>
          </a:p>
          <a:p>
            <a:pPr marL="0" indent="0">
              <a:buNone/>
            </a:pPr>
            <a:endParaRPr lang="en-US" sz="2400" dirty="0">
              <a:latin typeface="Arial Nova" panose="020B0504020202020204" pitchFamily="34" charset="0"/>
            </a:endParaRP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10</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Understanding Resistance to CHANGE </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descr="A diagram of a different level of resistance&#10;&#10;Description automatically generated">
            <a:extLst>
              <a:ext uri="{FF2B5EF4-FFF2-40B4-BE49-F238E27FC236}">
                <a16:creationId xmlns:a16="http://schemas.microsoft.com/office/drawing/2014/main" id="{F9448E8A-480B-03E8-96FB-FBF6739F9CC9}"/>
              </a:ext>
            </a:extLst>
          </p:cNvPr>
          <p:cNvPicPr>
            <a:picLocks noChangeAspect="1"/>
          </p:cNvPicPr>
          <p:nvPr/>
        </p:nvPicPr>
        <p:blipFill>
          <a:blip r:embed="rId2"/>
          <a:stretch>
            <a:fillRect/>
          </a:stretch>
        </p:blipFill>
        <p:spPr>
          <a:xfrm>
            <a:off x="6261846" y="2013770"/>
            <a:ext cx="5484388" cy="3578563"/>
          </a:xfrm>
          <a:prstGeom prst="rect">
            <a:avLst/>
          </a:prstGeom>
        </p:spPr>
      </p:pic>
    </p:spTree>
    <p:extLst>
      <p:ext uri="{BB962C8B-B14F-4D97-AF65-F5344CB8AC3E}">
        <p14:creationId xmlns:p14="http://schemas.microsoft.com/office/powerpoint/2010/main" val="127552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403792" y="1544427"/>
            <a:ext cx="10816205" cy="5313573"/>
          </a:xfrm>
        </p:spPr>
        <p:txBody>
          <a:bodyPr>
            <a:normAutofit/>
          </a:bodyPr>
          <a:lstStyle/>
          <a:p>
            <a:pPr marL="0" indent="0">
              <a:buNone/>
            </a:pPr>
            <a:r>
              <a:rPr lang="en-US" sz="2400" dirty="0">
                <a:latin typeface="Arial Nova" panose="020B0504020202020204" pitchFamily="34" charset="0"/>
              </a:rPr>
              <a:t>To overcome resistance to change, communicate the benefits, involve stakeholders, provide support, and address concerns.</a:t>
            </a:r>
          </a:p>
          <a:p>
            <a:pPr marL="0" indent="0">
              <a:buNone/>
            </a:pPr>
            <a:r>
              <a:rPr lang="en-US" sz="2400" dirty="0">
                <a:latin typeface="Arial Nova" panose="020B0504020202020204" pitchFamily="34" charset="0"/>
              </a:rPr>
              <a:t>Create a clear vision and demonstrate the positive impact of the change to inspire acceptance and cooperation.</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11</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Understanding Resistance to CHANGE </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descr="A person pulling a rope&#10;&#10;Description automatically generated">
            <a:extLst>
              <a:ext uri="{FF2B5EF4-FFF2-40B4-BE49-F238E27FC236}">
                <a16:creationId xmlns:a16="http://schemas.microsoft.com/office/drawing/2014/main" id="{A5A912A9-EF79-AD99-E18F-30DB089ED83C}"/>
              </a:ext>
            </a:extLst>
          </p:cNvPr>
          <p:cNvPicPr>
            <a:picLocks noChangeAspect="1"/>
          </p:cNvPicPr>
          <p:nvPr/>
        </p:nvPicPr>
        <p:blipFill>
          <a:blip r:embed="rId2"/>
          <a:stretch>
            <a:fillRect/>
          </a:stretch>
        </p:blipFill>
        <p:spPr>
          <a:xfrm>
            <a:off x="4143983" y="3698130"/>
            <a:ext cx="5396383" cy="2757773"/>
          </a:xfrm>
          <a:prstGeom prst="rect">
            <a:avLst/>
          </a:prstGeom>
        </p:spPr>
      </p:pic>
    </p:spTree>
    <p:extLst>
      <p:ext uri="{BB962C8B-B14F-4D97-AF65-F5344CB8AC3E}">
        <p14:creationId xmlns:p14="http://schemas.microsoft.com/office/powerpoint/2010/main" val="33162100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If people are motivated towards change everything else becomes easier, they will: </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 Easily develop and stick to a vision for change because more people can see themselves in the new situation and understand how it impacts them in an overall positive way.</a:t>
            </a:r>
          </a:p>
          <a:p>
            <a:pPr marL="0" indent="0">
              <a:buNone/>
            </a:pPr>
            <a:r>
              <a:rPr lang="en-US" sz="2600" dirty="0">
                <a:latin typeface="Arial Nova" panose="020B0504020202020204" pitchFamily="34" charset="0"/>
              </a:rPr>
              <a:t>- Seek to develop and hone their own change management skills, rather than wait to be sent to training they don’t actively engage with</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12</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Motivation and Inspiration as Tools for CHANGE</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a:extLst>
              <a:ext uri="{FF2B5EF4-FFF2-40B4-BE49-F238E27FC236}">
                <a16:creationId xmlns:a16="http://schemas.microsoft.com/office/drawing/2014/main" id="{D5C0821A-0C36-9315-2CEA-F5FE9F58E94E}"/>
              </a:ext>
            </a:extLst>
          </p:cNvPr>
          <p:cNvPicPr>
            <a:picLocks noChangeAspect="1"/>
          </p:cNvPicPr>
          <p:nvPr/>
        </p:nvPicPr>
        <p:blipFill>
          <a:blip r:embed="rId2"/>
          <a:srcRect/>
          <a:stretch/>
        </p:blipFill>
        <p:spPr>
          <a:xfrm>
            <a:off x="7372801" y="4591455"/>
            <a:ext cx="3016099" cy="1885062"/>
          </a:xfrm>
          <a:prstGeom prst="rect">
            <a:avLst/>
          </a:prstGeom>
        </p:spPr>
      </p:pic>
    </p:spTree>
    <p:extLst>
      <p:ext uri="{BB962C8B-B14F-4D97-AF65-F5344CB8AC3E}">
        <p14:creationId xmlns:p14="http://schemas.microsoft.com/office/powerpoint/2010/main" val="17277129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If people are motivated towards change everything else becomes easier, they will: </a:t>
            </a:r>
          </a:p>
          <a:p>
            <a:pPr marL="0" indent="0">
              <a:buNone/>
            </a:pPr>
            <a:endParaRPr lang="en-US" sz="2600" dirty="0">
              <a:latin typeface="Arial Nova" panose="020B0504020202020204" pitchFamily="34" charset="0"/>
            </a:endParaRPr>
          </a:p>
          <a:p>
            <a:pPr marL="0" indent="0">
              <a:buNone/>
            </a:pPr>
            <a:r>
              <a:rPr lang="en-US" sz="2600" dirty="0">
                <a:latin typeface="Arial Nova" panose="020B0504020202020204" pitchFamily="34" charset="0"/>
              </a:rPr>
              <a:t>- More freely provide resources for change management rather than holding on to them to protect their own interests</a:t>
            </a:r>
          </a:p>
          <a:p>
            <a:pPr marL="0" indent="0">
              <a:buNone/>
            </a:pPr>
            <a:r>
              <a:rPr lang="en-US" sz="2600" dirty="0">
                <a:latin typeface="Arial Nova" panose="020B0504020202020204" pitchFamily="34" charset="0"/>
              </a:rPr>
              <a:t>- Create and execute Change Management plans easily because everyone is aligned and committed to delivering their assignments and sticking to deadlines.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13</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Motivation and Inspiration as Tools for CHANGE</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a:extLst>
              <a:ext uri="{FF2B5EF4-FFF2-40B4-BE49-F238E27FC236}">
                <a16:creationId xmlns:a16="http://schemas.microsoft.com/office/drawing/2014/main" id="{D5C0821A-0C36-9315-2CEA-F5FE9F58E94E}"/>
              </a:ext>
            </a:extLst>
          </p:cNvPr>
          <p:cNvPicPr>
            <a:picLocks noChangeAspect="1"/>
          </p:cNvPicPr>
          <p:nvPr/>
        </p:nvPicPr>
        <p:blipFill>
          <a:blip r:embed="rId2"/>
          <a:srcRect/>
          <a:stretch/>
        </p:blipFill>
        <p:spPr>
          <a:xfrm>
            <a:off x="6945789" y="4454585"/>
            <a:ext cx="3032898" cy="2021932"/>
          </a:xfrm>
          <a:prstGeom prst="rect">
            <a:avLst/>
          </a:prstGeom>
        </p:spPr>
      </p:pic>
    </p:spTree>
    <p:extLst>
      <p:ext uri="{BB962C8B-B14F-4D97-AF65-F5344CB8AC3E}">
        <p14:creationId xmlns:p14="http://schemas.microsoft.com/office/powerpoint/2010/main" val="26604122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92449"/>
            <a:ext cx="11860307" cy="5238151"/>
          </a:xfrm>
        </p:spPr>
        <p:txBody>
          <a:bodyPr>
            <a:normAutofit/>
          </a:bodyPr>
          <a:lstStyle/>
          <a:p>
            <a:pPr marL="0" indent="0">
              <a:buNone/>
            </a:pPr>
            <a:r>
              <a:rPr lang="en-US" sz="2600" dirty="0">
                <a:latin typeface="Arial Nova" panose="020B0504020202020204" pitchFamily="34" charset="0"/>
              </a:rPr>
              <a:t>Inspiration is something that Leaders are able to do. The have the charisma to open new doors for attractive and realistic situations.</a:t>
            </a:r>
          </a:p>
          <a:p>
            <a:pPr marL="0" indent="0">
              <a:buNone/>
            </a:pPr>
            <a:r>
              <a:rPr lang="en-US" sz="2600" dirty="0">
                <a:latin typeface="Arial Nova" panose="020B0504020202020204" pitchFamily="34" charset="0"/>
              </a:rPr>
              <a:t>The are able to have a positive sentimental and psychological impact to people around them. </a:t>
            </a:r>
          </a:p>
          <a:p>
            <a:pPr marL="0" indent="0">
              <a:buNone/>
            </a:pPr>
            <a:r>
              <a:rPr lang="en-US" sz="2600" dirty="0">
                <a:latin typeface="Arial Nova" panose="020B0504020202020204" pitchFamily="34" charset="0"/>
              </a:rPr>
              <a:t>People start to feel additional energy and strong willingness.</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14</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Motivation and Inspiration as Tools for CHANGES</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a:extLst>
              <a:ext uri="{FF2B5EF4-FFF2-40B4-BE49-F238E27FC236}">
                <a16:creationId xmlns:a16="http://schemas.microsoft.com/office/drawing/2014/main" id="{D5C0821A-0C36-9315-2CEA-F5FE9F58E94E}"/>
              </a:ext>
            </a:extLst>
          </p:cNvPr>
          <p:cNvPicPr>
            <a:picLocks noChangeAspect="1"/>
          </p:cNvPicPr>
          <p:nvPr/>
        </p:nvPicPr>
        <p:blipFill>
          <a:blip r:embed="rId2"/>
          <a:srcRect/>
          <a:stretch/>
        </p:blipFill>
        <p:spPr>
          <a:xfrm>
            <a:off x="5029200" y="4007797"/>
            <a:ext cx="4342884" cy="2261918"/>
          </a:xfrm>
          <a:prstGeom prst="rect">
            <a:avLst/>
          </a:prstGeom>
        </p:spPr>
      </p:pic>
    </p:spTree>
    <p:extLst>
      <p:ext uri="{BB962C8B-B14F-4D97-AF65-F5344CB8AC3E}">
        <p14:creationId xmlns:p14="http://schemas.microsoft.com/office/powerpoint/2010/main" val="37677409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4"/>
            <a:ext cx="11860307" cy="4485018"/>
          </a:xfrm>
        </p:spPr>
        <p:txBody>
          <a:bodyPr>
            <a:normAutofit/>
          </a:bodyPr>
          <a:lstStyle/>
          <a:p>
            <a:pPr marL="0" indent="0">
              <a:buNone/>
            </a:pPr>
            <a:r>
              <a:rPr lang="en-US" sz="2600" b="0" i="0" dirty="0">
                <a:solidFill>
                  <a:srgbClr val="374151"/>
                </a:solidFill>
                <a:effectLst/>
                <a:latin typeface="Arial Nova" panose="020B0504020202020204" pitchFamily="34" charset="0"/>
              </a:rPr>
              <a:t>Resilience is a valuable concept when it comes to defending against external threats. It refers to an individual's or an organization's ability to withstand, adapt to, and recover from adversity and challenges</a:t>
            </a:r>
            <a:r>
              <a:rPr lang="en-US" sz="2800" b="0" i="0" dirty="0">
                <a:solidFill>
                  <a:srgbClr val="374151"/>
                </a:solidFill>
                <a:effectLst/>
                <a:latin typeface="Söhne"/>
              </a:rPr>
              <a:t>.</a:t>
            </a:r>
            <a:endParaRPr lang="en-US" sz="26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Resilience as a Defense System </a:t>
            </a:r>
          </a:p>
        </p:txBody>
      </p:sp>
      <p:pic>
        <p:nvPicPr>
          <p:cNvPr id="5" name="Picture 4">
            <a:extLst>
              <a:ext uri="{FF2B5EF4-FFF2-40B4-BE49-F238E27FC236}">
                <a16:creationId xmlns:a16="http://schemas.microsoft.com/office/drawing/2014/main" id="{4A0A4129-B731-4304-10C6-53DEF8BFCD42}"/>
              </a:ext>
            </a:extLst>
          </p:cNvPr>
          <p:cNvPicPr>
            <a:picLocks noChangeAspect="1"/>
          </p:cNvPicPr>
          <p:nvPr/>
        </p:nvPicPr>
        <p:blipFill>
          <a:blip r:embed="rId2"/>
          <a:srcRect/>
          <a:stretch/>
        </p:blipFill>
        <p:spPr>
          <a:xfrm>
            <a:off x="5667617" y="3429000"/>
            <a:ext cx="4646363" cy="2663520"/>
          </a:xfrm>
          <a:prstGeom prst="rect">
            <a:avLst/>
          </a:prstGeom>
        </p:spPr>
      </p:pic>
    </p:spTree>
    <p:extLst>
      <p:ext uri="{BB962C8B-B14F-4D97-AF65-F5344CB8AC3E}">
        <p14:creationId xmlns:p14="http://schemas.microsoft.com/office/powerpoint/2010/main" val="27320124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4"/>
            <a:ext cx="11860307" cy="4485018"/>
          </a:xfrm>
        </p:spPr>
        <p:txBody>
          <a:bodyPr>
            <a:normAutofit/>
          </a:bodyPr>
          <a:lstStyle/>
          <a:p>
            <a:pPr marL="0" indent="0">
              <a:buNone/>
            </a:pPr>
            <a:r>
              <a:rPr lang="en-US" sz="2600" dirty="0">
                <a:solidFill>
                  <a:srgbClr val="374151"/>
                </a:solidFill>
                <a:latin typeface="Arial Nova" panose="020B0504020202020204" pitchFamily="34" charset="0"/>
              </a:rPr>
              <a:t>Resilience is a critical strategy for defending against and responding to crises of all types, whether they are natural disasters, economic downturns, public health emergencies, or other unexpected challenges. Some ways to strengthen your resilience as a defense system.</a:t>
            </a:r>
          </a:p>
          <a:p>
            <a:pPr marL="0" indent="0">
              <a:buNone/>
            </a:pPr>
            <a:endParaRPr lang="en-US" sz="2600" dirty="0">
              <a:solidFill>
                <a:srgbClr val="374151"/>
              </a:solidFill>
              <a:latin typeface="Söhne"/>
            </a:endParaRPr>
          </a:p>
          <a:p>
            <a:pPr marL="0" indent="0">
              <a:buNone/>
            </a:pPr>
            <a:r>
              <a:rPr lang="en-US" sz="2600" dirty="0">
                <a:latin typeface="Arial Nova" panose="020B0504020202020204" pitchFamily="34" charset="0"/>
              </a:rPr>
              <a:t>- Crisis Preparedness</a:t>
            </a:r>
          </a:p>
          <a:p>
            <a:pPr marL="0" indent="0">
              <a:buNone/>
            </a:pPr>
            <a:r>
              <a:rPr lang="en-US" sz="2600" dirty="0">
                <a:latin typeface="Arial Nova" panose="020B0504020202020204" pitchFamily="34" charset="0"/>
              </a:rPr>
              <a:t>- Emotional and Psychological Resilience</a:t>
            </a:r>
          </a:p>
          <a:p>
            <a:pPr marL="0" indent="0">
              <a:buNone/>
            </a:pPr>
            <a:r>
              <a:rPr lang="en-US" sz="2600" dirty="0">
                <a:latin typeface="Arial Nova" panose="020B0504020202020204" pitchFamily="34" charset="0"/>
              </a:rPr>
              <a:t>- Community Resilience</a:t>
            </a:r>
          </a:p>
          <a:p>
            <a:pPr marL="0" indent="0">
              <a:buNone/>
            </a:pPr>
            <a:r>
              <a:rPr lang="en-US" sz="2600" dirty="0">
                <a:latin typeface="Arial Nova" panose="020B0504020202020204" pitchFamily="34" charset="0"/>
              </a:rPr>
              <a:t>- Economic Resilience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Resilience as a Defense System </a:t>
            </a:r>
          </a:p>
        </p:txBody>
      </p:sp>
      <p:pic>
        <p:nvPicPr>
          <p:cNvPr id="5" name="Picture 4">
            <a:extLst>
              <a:ext uri="{FF2B5EF4-FFF2-40B4-BE49-F238E27FC236}">
                <a16:creationId xmlns:a16="http://schemas.microsoft.com/office/drawing/2014/main" id="{4A0A4129-B731-4304-10C6-53DEF8BFCD42}"/>
              </a:ext>
            </a:extLst>
          </p:cNvPr>
          <p:cNvPicPr>
            <a:picLocks noChangeAspect="1"/>
          </p:cNvPicPr>
          <p:nvPr/>
        </p:nvPicPr>
        <p:blipFill>
          <a:blip r:embed="rId2"/>
          <a:srcRect/>
          <a:stretch/>
        </p:blipFill>
        <p:spPr>
          <a:xfrm>
            <a:off x="6538936" y="3994478"/>
            <a:ext cx="3868575" cy="2708003"/>
          </a:xfrm>
          <a:prstGeom prst="rect">
            <a:avLst/>
          </a:prstGeom>
        </p:spPr>
      </p:pic>
    </p:spTree>
    <p:extLst>
      <p:ext uri="{BB962C8B-B14F-4D97-AF65-F5344CB8AC3E}">
        <p14:creationId xmlns:p14="http://schemas.microsoft.com/office/powerpoint/2010/main" val="3203224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788324"/>
            <a:ext cx="11860307" cy="4485018"/>
          </a:xfrm>
        </p:spPr>
        <p:txBody>
          <a:bodyPr>
            <a:normAutofit/>
          </a:bodyPr>
          <a:lstStyle/>
          <a:p>
            <a:pPr marL="0" indent="0">
              <a:buNone/>
            </a:pPr>
            <a:r>
              <a:rPr lang="en-US" sz="2800" dirty="0">
                <a:solidFill>
                  <a:srgbClr val="374151"/>
                </a:solidFill>
                <a:latin typeface="Arial Nova" panose="020B0504020202020204" pitchFamily="34" charset="0"/>
              </a:rPr>
              <a:t>Some ways to strengthen your resilience as a defense system.</a:t>
            </a:r>
          </a:p>
          <a:p>
            <a:pPr marL="0" indent="0">
              <a:buNone/>
            </a:pPr>
            <a:endParaRPr lang="en-US" sz="2800" dirty="0">
              <a:solidFill>
                <a:srgbClr val="374151"/>
              </a:solidFill>
              <a:latin typeface="Söhne"/>
            </a:endParaRPr>
          </a:p>
          <a:p>
            <a:pPr marL="0" indent="0">
              <a:buNone/>
            </a:pPr>
            <a:r>
              <a:rPr lang="en-US" sz="2600" dirty="0">
                <a:latin typeface="Arial Nova" panose="020B0504020202020204" pitchFamily="34" charset="0"/>
              </a:rPr>
              <a:t>- Education and Training</a:t>
            </a:r>
          </a:p>
          <a:p>
            <a:pPr marL="0" indent="0">
              <a:buNone/>
            </a:pPr>
            <a:r>
              <a:rPr lang="en-US" sz="2600" dirty="0">
                <a:latin typeface="Arial Nova" panose="020B0504020202020204" pitchFamily="34" charset="0"/>
              </a:rPr>
              <a:t>- Infrastructure Resilience</a:t>
            </a:r>
          </a:p>
          <a:p>
            <a:pPr marL="0" indent="0">
              <a:buNone/>
            </a:pPr>
            <a:r>
              <a:rPr lang="en-US" sz="2600" dirty="0">
                <a:latin typeface="Arial Nova" panose="020B0504020202020204" pitchFamily="34" charset="0"/>
              </a:rPr>
              <a:t>- Government and Policy Resilience</a:t>
            </a:r>
          </a:p>
          <a:p>
            <a:pPr marL="0" indent="0">
              <a:buNone/>
            </a:pPr>
            <a:r>
              <a:rPr lang="en-US" sz="2600" dirty="0">
                <a:latin typeface="Arial Nova" panose="020B0504020202020204" pitchFamily="34" charset="0"/>
              </a:rPr>
              <a:t>- Global Collaboration</a:t>
            </a:r>
          </a:p>
          <a:p>
            <a:pPr marL="0" indent="0">
              <a:buNone/>
            </a:pPr>
            <a:r>
              <a:rPr lang="en-US" sz="2600" dirty="0">
                <a:latin typeface="Arial Nova" panose="020B0504020202020204" pitchFamily="34" charset="0"/>
              </a:rPr>
              <a:t>- Adaptive Capacity</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17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961317"/>
            <a:ext cx="7436223" cy="423267"/>
          </a:xfrm>
        </p:spPr>
        <p:txBody>
          <a:bodyPr/>
          <a:lstStyle/>
          <a:p>
            <a:r>
              <a:rPr lang="en-US" dirty="0">
                <a:latin typeface="Arial Nova" panose="020B0504020202020204" pitchFamily="34" charset="0"/>
              </a:rPr>
              <a:t>Resilience as a Defense System </a:t>
            </a:r>
          </a:p>
        </p:txBody>
      </p:sp>
      <p:pic>
        <p:nvPicPr>
          <p:cNvPr id="5" name="Picture 4">
            <a:extLst>
              <a:ext uri="{FF2B5EF4-FFF2-40B4-BE49-F238E27FC236}">
                <a16:creationId xmlns:a16="http://schemas.microsoft.com/office/drawing/2014/main" id="{4A0A4129-B731-4304-10C6-53DEF8BFCD42}"/>
              </a:ext>
            </a:extLst>
          </p:cNvPr>
          <p:cNvPicPr>
            <a:picLocks noChangeAspect="1"/>
          </p:cNvPicPr>
          <p:nvPr/>
        </p:nvPicPr>
        <p:blipFill>
          <a:blip r:embed="rId2"/>
          <a:srcRect/>
          <a:stretch/>
        </p:blipFill>
        <p:spPr>
          <a:xfrm>
            <a:off x="6502400" y="4034597"/>
            <a:ext cx="3941648" cy="2627765"/>
          </a:xfrm>
          <a:prstGeom prst="rect">
            <a:avLst/>
          </a:prstGeom>
        </p:spPr>
      </p:pic>
    </p:spTree>
    <p:extLst>
      <p:ext uri="{BB962C8B-B14F-4D97-AF65-F5344CB8AC3E}">
        <p14:creationId xmlns:p14="http://schemas.microsoft.com/office/powerpoint/2010/main" val="2894418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07641-E1C2-D203-7D20-00E7F9BD4B4A}"/>
              </a:ext>
            </a:extLst>
          </p:cNvPr>
          <p:cNvSpPr>
            <a:spLocks noGrp="1"/>
          </p:cNvSpPr>
          <p:nvPr>
            <p:ph type="title"/>
          </p:nvPr>
        </p:nvSpPr>
        <p:spPr>
          <a:xfrm>
            <a:off x="1800225" y="2841113"/>
            <a:ext cx="9723294" cy="785528"/>
          </a:xfrm>
        </p:spPr>
        <p:txBody>
          <a:bodyPr/>
          <a:lstStyle/>
          <a:p>
            <a:pPr algn="ctr"/>
            <a:r>
              <a:rPr lang="en-KR" dirty="0"/>
              <a:t>Discussion about potential CHANGEs </a:t>
            </a:r>
            <a:br>
              <a:rPr lang="en-KR" dirty="0"/>
            </a:br>
            <a:r>
              <a:rPr lang="en-KR" dirty="0"/>
              <a:t>in Mekong Region</a:t>
            </a:r>
          </a:p>
        </p:txBody>
      </p:sp>
    </p:spTree>
    <p:extLst>
      <p:ext uri="{BB962C8B-B14F-4D97-AF65-F5344CB8AC3E}">
        <p14:creationId xmlns:p14="http://schemas.microsoft.com/office/powerpoint/2010/main" val="6264830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60CE1-ADF1-1544-853C-04996B82D03B}"/>
              </a:ext>
            </a:extLst>
          </p:cNvPr>
          <p:cNvSpPr>
            <a:spLocks noGrp="1"/>
          </p:cNvSpPr>
          <p:nvPr>
            <p:ph type="title"/>
          </p:nvPr>
        </p:nvSpPr>
        <p:spPr>
          <a:xfrm>
            <a:off x="3004156" y="2284697"/>
            <a:ext cx="6183687" cy="899536"/>
          </a:xfrm>
        </p:spPr>
        <p:txBody>
          <a:bodyPr>
            <a:noAutofit/>
          </a:bodyPr>
          <a:lstStyle/>
          <a:p>
            <a:r>
              <a:rPr lang="en-US" sz="3600" dirty="0">
                <a:latin typeface="Arial Nova" panose="020B0504020202020204" pitchFamily="34" charset="0"/>
              </a:rPr>
              <a:t>Q &amp; A </a:t>
            </a:r>
            <a:br>
              <a:rPr lang="en-US" sz="3600" dirty="0">
                <a:latin typeface="Arial Nova" panose="020B0504020202020204" pitchFamily="34" charset="0"/>
              </a:rPr>
            </a:br>
            <a:br>
              <a:rPr lang="en-US" sz="3600" dirty="0">
                <a:latin typeface="Arial Nova" panose="020B0504020202020204" pitchFamily="34" charset="0"/>
              </a:rPr>
            </a:br>
            <a:r>
              <a:rPr lang="en-US" sz="3600" dirty="0">
                <a:latin typeface="Arial Nova" panose="020B0504020202020204" pitchFamily="34" charset="0"/>
              </a:rPr>
              <a:t>Thank You!</a:t>
            </a:r>
          </a:p>
        </p:txBody>
      </p:sp>
    </p:spTree>
    <p:extLst>
      <p:ext uri="{BB962C8B-B14F-4D97-AF65-F5344CB8AC3E}">
        <p14:creationId xmlns:p14="http://schemas.microsoft.com/office/powerpoint/2010/main" val="29695931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CAB3A9-8471-9B40-84C0-6E7CD1498269}"/>
              </a:ext>
            </a:extLst>
          </p:cNvPr>
          <p:cNvPicPr>
            <a:picLocks noChangeAspect="1"/>
          </p:cNvPicPr>
          <p:nvPr/>
        </p:nvPicPr>
        <p:blipFill>
          <a:blip r:embed="rId2"/>
          <a:srcRect t="2716" b="2716"/>
          <a:stretch/>
        </p:blipFill>
        <p:spPr>
          <a:xfrm>
            <a:off x="378823" y="336331"/>
            <a:ext cx="11416937" cy="6169572"/>
          </a:xfrm>
          <a:prstGeom prst="rect">
            <a:avLst/>
          </a:prstGeom>
        </p:spPr>
      </p:pic>
      <p:pic>
        <p:nvPicPr>
          <p:cNvPr id="4" name="Picture 3">
            <a:extLst>
              <a:ext uri="{FF2B5EF4-FFF2-40B4-BE49-F238E27FC236}">
                <a16:creationId xmlns:a16="http://schemas.microsoft.com/office/drawing/2014/main" id="{47DF4CDB-FD67-314A-AD54-EBF29A4961B2}"/>
              </a:ext>
            </a:extLst>
          </p:cNvPr>
          <p:cNvPicPr>
            <a:picLocks noChangeAspect="1"/>
          </p:cNvPicPr>
          <p:nvPr/>
        </p:nvPicPr>
        <p:blipFill>
          <a:blip r:embed="rId3"/>
          <a:stretch>
            <a:fillRect/>
          </a:stretch>
        </p:blipFill>
        <p:spPr>
          <a:xfrm>
            <a:off x="-10510" y="3450020"/>
            <a:ext cx="4925870" cy="3429000"/>
          </a:xfrm>
          <a:prstGeom prst="rect">
            <a:avLst/>
          </a:prstGeom>
        </p:spPr>
      </p:pic>
      <p:sp>
        <p:nvSpPr>
          <p:cNvPr id="7" name="Oval 6">
            <a:extLst>
              <a:ext uri="{FF2B5EF4-FFF2-40B4-BE49-F238E27FC236}">
                <a16:creationId xmlns:a16="http://schemas.microsoft.com/office/drawing/2014/main" id="{4DB3253B-BCB5-3847-A4C2-8217F53B1D6C}"/>
              </a:ext>
            </a:extLst>
          </p:cNvPr>
          <p:cNvSpPr/>
          <p:nvPr/>
        </p:nvSpPr>
        <p:spPr>
          <a:xfrm>
            <a:off x="3132667" y="457784"/>
            <a:ext cx="5926666" cy="5926666"/>
          </a:xfrm>
          <a:prstGeom prst="ellipse">
            <a:avLst/>
          </a:prstGeom>
          <a:solidFill>
            <a:schemeClr val="bg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itle 21">
            <a:extLst>
              <a:ext uri="{FF2B5EF4-FFF2-40B4-BE49-F238E27FC236}">
                <a16:creationId xmlns:a16="http://schemas.microsoft.com/office/drawing/2014/main" id="{AC8E4EC7-8A9D-1341-9C6D-424E35B78435}"/>
              </a:ext>
            </a:extLst>
          </p:cNvPr>
          <p:cNvSpPr>
            <a:spLocks noGrp="1"/>
          </p:cNvSpPr>
          <p:nvPr>
            <p:ph type="ctrTitle"/>
          </p:nvPr>
        </p:nvSpPr>
        <p:spPr>
          <a:xfrm>
            <a:off x="3336324" y="2378362"/>
            <a:ext cx="5723009" cy="976746"/>
          </a:xfrm>
        </p:spPr>
        <p:txBody>
          <a:bodyPr/>
          <a:lstStyle/>
          <a:p>
            <a:r>
              <a:rPr lang="en-US" sz="2600" dirty="0"/>
              <a:t>Developing Adaptive Capacities for Resilient Tourism Ecosystems.</a:t>
            </a:r>
          </a:p>
        </p:txBody>
      </p:sp>
      <p:sp>
        <p:nvSpPr>
          <p:cNvPr id="23" name="Subtitle 22">
            <a:extLst>
              <a:ext uri="{FF2B5EF4-FFF2-40B4-BE49-F238E27FC236}">
                <a16:creationId xmlns:a16="http://schemas.microsoft.com/office/drawing/2014/main" id="{4D0ACE46-EBA2-1644-BDFA-5880EDE4392B}"/>
              </a:ext>
            </a:extLst>
          </p:cNvPr>
          <p:cNvSpPr>
            <a:spLocks noGrp="1"/>
          </p:cNvSpPr>
          <p:nvPr>
            <p:ph type="subTitle" idx="1"/>
          </p:nvPr>
        </p:nvSpPr>
        <p:spPr/>
        <p:txBody>
          <a:bodyPr>
            <a:normAutofit lnSpcReduction="10000"/>
          </a:bodyPr>
          <a:lstStyle/>
          <a:p>
            <a:r>
              <a:rPr lang="en-US" dirty="0"/>
              <a:t>Trainer</a:t>
            </a:r>
          </a:p>
          <a:p>
            <a:r>
              <a:rPr lang="en-US" dirty="0"/>
              <a:t>November 2023</a:t>
            </a:r>
          </a:p>
        </p:txBody>
      </p:sp>
      <p:sp>
        <p:nvSpPr>
          <p:cNvPr id="24" name="Text Placeholder 23">
            <a:extLst>
              <a:ext uri="{FF2B5EF4-FFF2-40B4-BE49-F238E27FC236}">
                <a16:creationId xmlns:a16="http://schemas.microsoft.com/office/drawing/2014/main" id="{95818741-C0C1-8B4D-B03D-B97E827B7A41}"/>
              </a:ext>
            </a:extLst>
          </p:cNvPr>
          <p:cNvSpPr>
            <a:spLocks noGrp="1"/>
          </p:cNvSpPr>
          <p:nvPr>
            <p:ph type="body" sz="quarter" idx="10"/>
          </p:nvPr>
        </p:nvSpPr>
        <p:spPr>
          <a:xfrm>
            <a:off x="3661798" y="3518237"/>
            <a:ext cx="4974037" cy="498475"/>
          </a:xfrm>
        </p:spPr>
        <p:txBody>
          <a:bodyPr/>
          <a:lstStyle/>
          <a:p>
            <a:r>
              <a:rPr lang="en-US"/>
              <a:t>MODULE 6 </a:t>
            </a:r>
            <a:endParaRPr lang="en-US" dirty="0"/>
          </a:p>
        </p:txBody>
      </p:sp>
      <p:grpSp>
        <p:nvGrpSpPr>
          <p:cNvPr id="11" name="Group 10">
            <a:extLst>
              <a:ext uri="{FF2B5EF4-FFF2-40B4-BE49-F238E27FC236}">
                <a16:creationId xmlns:a16="http://schemas.microsoft.com/office/drawing/2014/main" id="{47F2107F-6E19-1248-8B58-C71A998C6F80}"/>
              </a:ext>
            </a:extLst>
          </p:cNvPr>
          <p:cNvGrpSpPr/>
          <p:nvPr/>
        </p:nvGrpSpPr>
        <p:grpSpPr>
          <a:xfrm>
            <a:off x="5424917" y="4326676"/>
            <a:ext cx="1347954" cy="141454"/>
            <a:chOff x="5424917" y="3799886"/>
            <a:chExt cx="1347954" cy="141454"/>
          </a:xfrm>
        </p:grpSpPr>
        <p:sp>
          <p:nvSpPr>
            <p:cNvPr id="12" name="Oval 11">
              <a:extLst>
                <a:ext uri="{FF2B5EF4-FFF2-40B4-BE49-F238E27FC236}">
                  <a16:creationId xmlns:a16="http://schemas.microsoft.com/office/drawing/2014/main" id="{18FE4E09-C842-A840-AF56-2FDDDDB43F06}"/>
                </a:ext>
              </a:extLst>
            </p:cNvPr>
            <p:cNvSpPr/>
            <p:nvPr/>
          </p:nvSpPr>
          <p:spPr>
            <a:xfrm>
              <a:off x="6631417" y="3799886"/>
              <a:ext cx="141454" cy="141454"/>
            </a:xfrm>
            <a:prstGeom prst="ellipse">
              <a:avLst/>
            </a:prstGeom>
            <a:solidFill>
              <a:srgbClr val="BCDCF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3" name="Oval 12">
              <a:extLst>
                <a:ext uri="{FF2B5EF4-FFF2-40B4-BE49-F238E27FC236}">
                  <a16:creationId xmlns:a16="http://schemas.microsoft.com/office/drawing/2014/main" id="{9A1F635A-A5CA-7A4A-BCF1-050A22B3F465}"/>
                </a:ext>
              </a:extLst>
            </p:cNvPr>
            <p:cNvSpPr/>
            <p:nvPr/>
          </p:nvSpPr>
          <p:spPr>
            <a:xfrm>
              <a:off x="63901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4" name="Oval 13">
              <a:extLst>
                <a:ext uri="{FF2B5EF4-FFF2-40B4-BE49-F238E27FC236}">
                  <a16:creationId xmlns:a16="http://schemas.microsoft.com/office/drawing/2014/main" id="{66F942D4-2065-A447-A794-05EC09138792}"/>
                </a:ext>
              </a:extLst>
            </p:cNvPr>
            <p:cNvSpPr/>
            <p:nvPr/>
          </p:nvSpPr>
          <p:spPr>
            <a:xfrm>
              <a:off x="6148817" y="3799886"/>
              <a:ext cx="141454" cy="141454"/>
            </a:xfrm>
            <a:prstGeom prst="ellipse">
              <a:avLst/>
            </a:prstGeom>
            <a:solidFill>
              <a:srgbClr val="73C9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5" name="Oval 14">
              <a:extLst>
                <a:ext uri="{FF2B5EF4-FFF2-40B4-BE49-F238E27FC236}">
                  <a16:creationId xmlns:a16="http://schemas.microsoft.com/office/drawing/2014/main" id="{CA2FC17B-6C83-0941-BF5B-F6B99B14E9CB}"/>
                </a:ext>
              </a:extLst>
            </p:cNvPr>
            <p:cNvSpPr/>
            <p:nvPr/>
          </p:nvSpPr>
          <p:spPr>
            <a:xfrm>
              <a:off x="5907517" y="3799886"/>
              <a:ext cx="141454" cy="141454"/>
            </a:xfrm>
            <a:prstGeom prst="ellipse">
              <a:avLst/>
            </a:prstGeom>
            <a:solidFill>
              <a:srgbClr val="008B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6" name="Oval 15">
              <a:extLst>
                <a:ext uri="{FF2B5EF4-FFF2-40B4-BE49-F238E27FC236}">
                  <a16:creationId xmlns:a16="http://schemas.microsoft.com/office/drawing/2014/main" id="{96E10F0E-A144-184C-927D-984EDEABE741}"/>
                </a:ext>
              </a:extLst>
            </p:cNvPr>
            <p:cNvSpPr/>
            <p:nvPr/>
          </p:nvSpPr>
          <p:spPr>
            <a:xfrm>
              <a:off x="5666217" y="3799886"/>
              <a:ext cx="141454" cy="141454"/>
            </a:xfrm>
            <a:prstGeom prst="ellipse">
              <a:avLst/>
            </a:prstGeom>
            <a:solidFill>
              <a:srgbClr val="4E8F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sp>
          <p:nvSpPr>
            <p:cNvPr id="17" name="Oval 16">
              <a:extLst>
                <a:ext uri="{FF2B5EF4-FFF2-40B4-BE49-F238E27FC236}">
                  <a16:creationId xmlns:a16="http://schemas.microsoft.com/office/drawing/2014/main" id="{D2C56FC3-9E43-8740-AED5-217C2E4BFE2F}"/>
                </a:ext>
              </a:extLst>
            </p:cNvPr>
            <p:cNvSpPr/>
            <p:nvPr/>
          </p:nvSpPr>
          <p:spPr>
            <a:xfrm>
              <a:off x="5424917" y="3799886"/>
              <a:ext cx="141454" cy="141454"/>
            </a:xfrm>
            <a:prstGeom prst="ellipse">
              <a:avLst/>
            </a:prstGeom>
            <a:solidFill>
              <a:srgbClr val="01B6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BCDCF6"/>
                </a:solidFill>
              </a:endParaRPr>
            </a:p>
          </p:txBody>
        </p:sp>
      </p:grpSp>
      <p:pic>
        <p:nvPicPr>
          <p:cNvPr id="18" name="Picture 17">
            <a:extLst>
              <a:ext uri="{FF2B5EF4-FFF2-40B4-BE49-F238E27FC236}">
                <a16:creationId xmlns:a16="http://schemas.microsoft.com/office/drawing/2014/main" id="{7BF15E8D-7505-FC4A-8482-821E3E7040D0}"/>
              </a:ext>
            </a:extLst>
          </p:cNvPr>
          <p:cNvPicPr>
            <a:picLocks noChangeAspect="1"/>
          </p:cNvPicPr>
          <p:nvPr/>
        </p:nvPicPr>
        <p:blipFill>
          <a:blip r:embed="rId4"/>
          <a:stretch>
            <a:fillRect/>
          </a:stretch>
        </p:blipFill>
        <p:spPr>
          <a:xfrm>
            <a:off x="5130840" y="789124"/>
            <a:ext cx="2035954" cy="725055"/>
          </a:xfrm>
          <a:prstGeom prst="rect">
            <a:avLst/>
          </a:prstGeom>
        </p:spPr>
      </p:pic>
    </p:spTree>
    <p:extLst>
      <p:ext uri="{BB962C8B-B14F-4D97-AF65-F5344CB8AC3E}">
        <p14:creationId xmlns:p14="http://schemas.microsoft.com/office/powerpoint/2010/main" val="395768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968810-C15A-C249-A3AD-F31EEAB42C84}"/>
              </a:ext>
            </a:extLst>
          </p:cNvPr>
          <p:cNvSpPr>
            <a:spLocks noGrp="1"/>
          </p:cNvSpPr>
          <p:nvPr>
            <p:ph type="ctrTitle"/>
          </p:nvPr>
        </p:nvSpPr>
        <p:spPr/>
        <p:txBody>
          <a:bodyPr>
            <a:normAutofit/>
          </a:bodyPr>
          <a:lstStyle/>
          <a:p>
            <a:r>
              <a:rPr lang="en-US" sz="2800" dirty="0">
                <a:latin typeface="Arial Nova" panose="020B0504020202020204" pitchFamily="34" charset="0"/>
              </a:rPr>
              <a:t>Social Change and Resilience. Application Difficulties and Solutions</a:t>
            </a:r>
          </a:p>
        </p:txBody>
      </p:sp>
      <p:sp>
        <p:nvSpPr>
          <p:cNvPr id="3" name="Subtitle 2">
            <a:extLst>
              <a:ext uri="{FF2B5EF4-FFF2-40B4-BE49-F238E27FC236}">
                <a16:creationId xmlns:a16="http://schemas.microsoft.com/office/drawing/2014/main" id="{2AC253DE-C653-EC47-9499-7CD0CBF479CE}"/>
              </a:ext>
            </a:extLst>
          </p:cNvPr>
          <p:cNvSpPr>
            <a:spLocks noGrp="1"/>
          </p:cNvSpPr>
          <p:nvPr>
            <p:ph type="subTitle" idx="1"/>
          </p:nvPr>
        </p:nvSpPr>
        <p:spPr/>
        <p:txBody>
          <a:bodyPr/>
          <a:lstStyle/>
          <a:p>
            <a:r>
              <a:rPr lang="en-US" dirty="0">
                <a:latin typeface="Arial Nova" panose="020B0504020202020204" pitchFamily="34" charset="0"/>
              </a:rPr>
              <a:t>Monday</a:t>
            </a:r>
          </a:p>
        </p:txBody>
      </p:sp>
      <p:sp>
        <p:nvSpPr>
          <p:cNvPr id="4" name="Text Placeholder 3">
            <a:extLst>
              <a:ext uri="{FF2B5EF4-FFF2-40B4-BE49-F238E27FC236}">
                <a16:creationId xmlns:a16="http://schemas.microsoft.com/office/drawing/2014/main" id="{C1F9F477-1C07-4244-94E1-A3813638BB4F}"/>
              </a:ext>
            </a:extLst>
          </p:cNvPr>
          <p:cNvSpPr>
            <a:spLocks noGrp="1"/>
          </p:cNvSpPr>
          <p:nvPr>
            <p:ph type="body" sz="quarter" idx="10"/>
          </p:nvPr>
        </p:nvSpPr>
        <p:spPr/>
        <p:txBody>
          <a:bodyPr/>
          <a:lstStyle/>
          <a:p>
            <a:r>
              <a:rPr lang="en-US" dirty="0">
                <a:latin typeface="Arial Nova" panose="020B0504020202020204" pitchFamily="34" charset="0"/>
              </a:rPr>
              <a:t>Session 3</a:t>
            </a:r>
          </a:p>
        </p:txBody>
      </p:sp>
    </p:spTree>
    <p:extLst>
      <p:ext uri="{BB962C8B-B14F-4D97-AF65-F5344CB8AC3E}">
        <p14:creationId xmlns:p14="http://schemas.microsoft.com/office/powerpoint/2010/main" val="40245826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D7BD0-6D41-CF40-90DA-EC1E7182ED09}"/>
              </a:ext>
            </a:extLst>
          </p:cNvPr>
          <p:cNvSpPr>
            <a:spLocks noGrp="1"/>
          </p:cNvSpPr>
          <p:nvPr>
            <p:ph type="title"/>
          </p:nvPr>
        </p:nvSpPr>
        <p:spPr/>
        <p:txBody>
          <a:bodyPr/>
          <a:lstStyle/>
          <a:p>
            <a:endParaRPr lang="en-US" dirty="0">
              <a:latin typeface="Arial Nova" panose="020B0504020202020204" pitchFamily="34" charset="0"/>
            </a:endParaRPr>
          </a:p>
        </p:txBody>
      </p:sp>
      <p:sp>
        <p:nvSpPr>
          <p:cNvPr id="3" name="Date Placeholder 2">
            <a:extLst>
              <a:ext uri="{FF2B5EF4-FFF2-40B4-BE49-F238E27FC236}">
                <a16:creationId xmlns:a16="http://schemas.microsoft.com/office/drawing/2014/main" id="{2BEFAFAE-80E8-6A40-A60F-308E37FB0F47}"/>
              </a:ext>
            </a:extLst>
          </p:cNvPr>
          <p:cNvSpPr>
            <a:spLocks noGrp="1"/>
          </p:cNvSpPr>
          <p:nvPr>
            <p:ph type="dt" sz="half" idx="10"/>
          </p:nvPr>
        </p:nvSpPr>
        <p:spPr>
          <a:xfrm>
            <a:off x="10075650" y="6256407"/>
            <a:ext cx="1266220" cy="365125"/>
          </a:xfrm>
        </p:spPr>
        <p:txBody>
          <a:bodyPr/>
          <a:lstStyle/>
          <a:p>
            <a:fld id="{D65460C0-EAAC-224C-BF9C-B28038AF74D0}" type="datetime3">
              <a:rPr lang="en-US" sz="800" smtClean="0"/>
              <a:pPr/>
              <a:t>4 November 2023</a:t>
            </a:fld>
            <a:endParaRPr lang="en-US" dirty="0"/>
          </a:p>
        </p:txBody>
      </p:sp>
      <p:sp>
        <p:nvSpPr>
          <p:cNvPr id="5" name="Slide Number Placeholder 4">
            <a:extLst>
              <a:ext uri="{FF2B5EF4-FFF2-40B4-BE49-F238E27FC236}">
                <a16:creationId xmlns:a16="http://schemas.microsoft.com/office/drawing/2014/main" id="{5F4047E6-E7E0-8641-BB2A-9949CDDC6C22}"/>
              </a:ext>
            </a:extLst>
          </p:cNvPr>
          <p:cNvSpPr>
            <a:spLocks noGrp="1"/>
          </p:cNvSpPr>
          <p:nvPr>
            <p:ph type="sldNum" sz="quarter" idx="12"/>
          </p:nvPr>
        </p:nvSpPr>
        <p:spPr>
          <a:xfrm>
            <a:off x="10773034" y="6256408"/>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4</a:t>
            </a:fld>
            <a:endParaRPr lang="en-US" sz="800" dirty="0">
              <a:solidFill>
                <a:srgbClr val="949494"/>
              </a:solidFill>
            </a:endParaRPr>
          </a:p>
        </p:txBody>
      </p:sp>
      <p:sp>
        <p:nvSpPr>
          <p:cNvPr id="6" name="Text Placeholder 5">
            <a:extLst>
              <a:ext uri="{FF2B5EF4-FFF2-40B4-BE49-F238E27FC236}">
                <a16:creationId xmlns:a16="http://schemas.microsoft.com/office/drawing/2014/main" id="{44492E1B-24EC-A043-825B-44358E9628E9}"/>
              </a:ext>
            </a:extLst>
          </p:cNvPr>
          <p:cNvSpPr>
            <a:spLocks noGrp="1"/>
          </p:cNvSpPr>
          <p:nvPr>
            <p:ph type="body" sz="quarter" idx="13"/>
          </p:nvPr>
        </p:nvSpPr>
        <p:spPr>
          <a:xfrm>
            <a:off x="3792104" y="1624907"/>
            <a:ext cx="7983134" cy="3252787"/>
          </a:xfrm>
        </p:spPr>
        <p:txBody>
          <a:bodyPr anchor="ctr"/>
          <a:lstStyle/>
          <a:p>
            <a:r>
              <a:rPr lang="en-US" dirty="0">
                <a:latin typeface="Arial Nova" panose="020B0504020202020204" pitchFamily="34" charset="0"/>
              </a:rPr>
              <a:t>Explore the Application of CHANGE and Adaptive Capacities </a:t>
            </a:r>
          </a:p>
          <a:p>
            <a:r>
              <a:rPr lang="en-US" dirty="0">
                <a:latin typeface="Arial Nova" panose="020B0504020202020204" pitchFamily="34" charset="0"/>
              </a:rPr>
              <a:t>Understanding Resistance to CHANGE </a:t>
            </a:r>
          </a:p>
          <a:p>
            <a:r>
              <a:rPr lang="en-US" dirty="0">
                <a:latin typeface="Arial Nova" panose="020B0504020202020204" pitchFamily="34" charset="0"/>
              </a:rPr>
              <a:t>Motivation and Inspiration as Tools for CHANGES</a:t>
            </a:r>
          </a:p>
          <a:p>
            <a:r>
              <a:rPr lang="en-US" dirty="0">
                <a:latin typeface="Arial Nova" panose="020B0504020202020204" pitchFamily="34" charset="0"/>
              </a:rPr>
              <a:t>Resilience as a Defense System </a:t>
            </a:r>
          </a:p>
        </p:txBody>
      </p:sp>
    </p:spTree>
    <p:extLst>
      <p:ext uri="{BB962C8B-B14F-4D97-AF65-F5344CB8AC3E}">
        <p14:creationId xmlns:p14="http://schemas.microsoft.com/office/powerpoint/2010/main" val="36469698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40967"/>
            <a:ext cx="11860307" cy="2491547"/>
          </a:xfrm>
        </p:spPr>
        <p:txBody>
          <a:bodyPr>
            <a:normAutofit/>
          </a:bodyPr>
          <a:lstStyle/>
          <a:p>
            <a:pPr marL="0" indent="0">
              <a:buNone/>
            </a:pPr>
            <a:r>
              <a:rPr lang="en-US" sz="2400" dirty="0">
                <a:latin typeface="Arial Nova" panose="020B0504020202020204" pitchFamily="34" charset="0"/>
              </a:rPr>
              <a:t>	Sustainable &amp; Resilient Development policies increasingly focus on building capacities to respond to change (adaptation), and to drive change (innovation).</a:t>
            </a:r>
          </a:p>
          <a:p>
            <a:pPr marL="0" indent="0">
              <a:buNone/>
            </a:pPr>
            <a:r>
              <a:rPr lang="en-US" sz="2400" dirty="0">
                <a:latin typeface="Arial Nova" panose="020B0504020202020204" pitchFamily="34" charset="0"/>
              </a:rPr>
              <a:t>As CHANGE is a challenging task, adaptation abilities are essential to minimize the risks of negative impacts from the CHANGE process.</a:t>
            </a:r>
          </a:p>
          <a:p>
            <a:pPr marL="0" indent="0">
              <a:buNone/>
            </a:pPr>
            <a:endParaRPr lang="en-US" sz="2400" dirty="0">
              <a:latin typeface="Arial Nova" panose="020B0504020202020204" pitchFamily="34" charset="0"/>
            </a:endParaRP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5</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Explore the Application of CHANGE and Adaptive Capacities </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a:extLst>
              <a:ext uri="{FF2B5EF4-FFF2-40B4-BE49-F238E27FC236}">
                <a16:creationId xmlns:a16="http://schemas.microsoft.com/office/drawing/2014/main" id="{1459DC4E-562D-2262-07DC-DF07F6F18726}"/>
              </a:ext>
            </a:extLst>
          </p:cNvPr>
          <p:cNvPicPr>
            <a:picLocks noChangeAspect="1"/>
          </p:cNvPicPr>
          <p:nvPr/>
        </p:nvPicPr>
        <p:blipFill>
          <a:blip r:embed="rId2"/>
          <a:srcRect/>
          <a:stretch/>
        </p:blipFill>
        <p:spPr>
          <a:xfrm>
            <a:off x="6091270" y="3577872"/>
            <a:ext cx="3052729" cy="3052729"/>
          </a:xfrm>
          <a:prstGeom prst="rect">
            <a:avLst/>
          </a:prstGeom>
        </p:spPr>
      </p:pic>
    </p:spTree>
    <p:extLst>
      <p:ext uri="{BB962C8B-B14F-4D97-AF65-F5344CB8AC3E}">
        <p14:creationId xmlns:p14="http://schemas.microsoft.com/office/powerpoint/2010/main" val="4761306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40967"/>
            <a:ext cx="11860307" cy="4424509"/>
          </a:xfrm>
        </p:spPr>
        <p:txBody>
          <a:bodyPr>
            <a:normAutofit/>
          </a:bodyPr>
          <a:lstStyle/>
          <a:p>
            <a:pPr marL="0" indent="0">
              <a:buNone/>
            </a:pPr>
            <a:r>
              <a:rPr lang="en-US" sz="2400" dirty="0">
                <a:latin typeface="Arial Nova" panose="020B0504020202020204" pitchFamily="34" charset="0"/>
              </a:rPr>
              <a:t>Some potential challenges related to CHANGE are</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 Lack of stakeholder support.</a:t>
            </a:r>
          </a:p>
          <a:p>
            <a:pPr marL="0" indent="0">
              <a:buNone/>
            </a:pPr>
            <a:r>
              <a:rPr lang="en-US" sz="2400" dirty="0">
                <a:latin typeface="Arial Nova" panose="020B0504020202020204" pitchFamily="34" charset="0"/>
              </a:rPr>
              <a:t>- No direction from management.</a:t>
            </a:r>
          </a:p>
          <a:p>
            <a:pPr marL="0" indent="0">
              <a:buNone/>
            </a:pPr>
            <a:r>
              <a:rPr lang="en-US" sz="2400" dirty="0">
                <a:latin typeface="Arial Nova" panose="020B0504020202020204" pitchFamily="34" charset="0"/>
              </a:rPr>
              <a:t>- Lack of funds.</a:t>
            </a:r>
          </a:p>
          <a:p>
            <a:pPr marL="0" indent="0">
              <a:buNone/>
            </a:pPr>
            <a:r>
              <a:rPr lang="en-US" sz="2400" dirty="0">
                <a:latin typeface="Arial Nova" panose="020B0504020202020204" pitchFamily="34" charset="0"/>
              </a:rPr>
              <a:t>- Inadequate members to do the work.</a:t>
            </a:r>
          </a:p>
          <a:p>
            <a:pPr marL="0" indent="0">
              <a:buNone/>
            </a:pPr>
            <a:r>
              <a:rPr lang="en-US" sz="2400" dirty="0">
                <a:latin typeface="Arial Nova" panose="020B0504020202020204" pitchFamily="34" charset="0"/>
              </a:rPr>
              <a:t>- Lack of governance and proper change management framework.</a:t>
            </a:r>
          </a:p>
          <a:p>
            <a:pPr marL="0" indent="0">
              <a:buNone/>
            </a:pPr>
            <a:r>
              <a:rPr lang="en-US" sz="2400" dirty="0">
                <a:latin typeface="Arial Nova" panose="020B0504020202020204" pitchFamily="34" charset="0"/>
              </a:rPr>
              <a:t>- Ambiguity about the need for change.</a:t>
            </a:r>
          </a:p>
          <a:p>
            <a:pPr marL="0" indent="0">
              <a:buNone/>
            </a:pPr>
            <a:r>
              <a:rPr lang="en-US" sz="2400" dirty="0">
                <a:latin typeface="Arial Nova" panose="020B0504020202020204" pitchFamily="34" charset="0"/>
              </a:rPr>
              <a:t>- Uncertainty or disbelief that the change could be positive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6</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Explore the Application of CHANGE and Adaptive Capacities </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a:extLst>
              <a:ext uri="{FF2B5EF4-FFF2-40B4-BE49-F238E27FC236}">
                <a16:creationId xmlns:a16="http://schemas.microsoft.com/office/drawing/2014/main" id="{1459DC4E-562D-2262-07DC-DF07F6F18726}"/>
              </a:ext>
            </a:extLst>
          </p:cNvPr>
          <p:cNvPicPr>
            <a:picLocks noChangeAspect="1"/>
          </p:cNvPicPr>
          <p:nvPr/>
        </p:nvPicPr>
        <p:blipFill>
          <a:blip r:embed="rId2"/>
          <a:srcRect/>
          <a:stretch/>
        </p:blipFill>
        <p:spPr>
          <a:xfrm>
            <a:off x="7622003" y="1475842"/>
            <a:ext cx="3934458" cy="2620837"/>
          </a:xfrm>
          <a:prstGeom prst="rect">
            <a:avLst/>
          </a:prstGeom>
        </p:spPr>
      </p:pic>
    </p:spTree>
    <p:extLst>
      <p:ext uri="{BB962C8B-B14F-4D97-AF65-F5344CB8AC3E}">
        <p14:creationId xmlns:p14="http://schemas.microsoft.com/office/powerpoint/2010/main" val="102461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165846" y="1840967"/>
            <a:ext cx="11860307" cy="4424509"/>
          </a:xfrm>
        </p:spPr>
        <p:txBody>
          <a:bodyPr>
            <a:normAutofit/>
          </a:bodyPr>
          <a:lstStyle/>
          <a:p>
            <a:pPr marL="0" indent="0">
              <a:buNone/>
            </a:pPr>
            <a:r>
              <a:rPr lang="en-US" sz="2400" dirty="0">
                <a:latin typeface="Arial Nova" panose="020B0504020202020204" pitchFamily="34" charset="0"/>
              </a:rPr>
              <a:t>Some potential challenges related to CHANGE are</a:t>
            </a:r>
          </a:p>
          <a:p>
            <a:pPr marL="0" indent="0">
              <a:buNone/>
            </a:pPr>
            <a:endParaRPr lang="en-US" sz="2400" dirty="0">
              <a:latin typeface="Arial Nova" panose="020B0504020202020204" pitchFamily="34" charset="0"/>
            </a:endParaRPr>
          </a:p>
          <a:p>
            <a:pPr marL="0" indent="0">
              <a:buNone/>
            </a:pPr>
            <a:r>
              <a:rPr lang="en-US" sz="2400" dirty="0">
                <a:latin typeface="Arial Nova" panose="020B0504020202020204" pitchFamily="34" charset="0"/>
              </a:rPr>
              <a:t>- Lack of Clarity.</a:t>
            </a:r>
          </a:p>
          <a:p>
            <a:pPr marL="0" indent="0">
              <a:buNone/>
            </a:pPr>
            <a:r>
              <a:rPr lang="en-US" sz="2400" dirty="0">
                <a:latin typeface="Arial Nova" panose="020B0504020202020204" pitchFamily="34" charset="0"/>
              </a:rPr>
              <a:t>- Ineffective Change Communication. ...</a:t>
            </a:r>
          </a:p>
          <a:p>
            <a:pPr marL="0" indent="0">
              <a:buNone/>
            </a:pPr>
            <a:r>
              <a:rPr lang="en-US" sz="2400" dirty="0">
                <a:latin typeface="Arial Nova" panose="020B0504020202020204" pitchFamily="34" charset="0"/>
              </a:rPr>
              <a:t>- Strategic Shortcomings.</a:t>
            </a:r>
          </a:p>
          <a:p>
            <a:pPr marL="0" indent="0">
              <a:buNone/>
            </a:pPr>
            <a:r>
              <a:rPr lang="en-US" sz="2400" dirty="0">
                <a:latin typeface="Arial Nova" panose="020B0504020202020204" pitchFamily="34" charset="0"/>
              </a:rPr>
              <a:t>- Change Resistant Culture. ...</a:t>
            </a:r>
          </a:p>
          <a:p>
            <a:pPr marL="0" indent="0">
              <a:buNone/>
            </a:pPr>
            <a:r>
              <a:rPr lang="en-US" sz="2400" dirty="0">
                <a:latin typeface="Arial Nova" panose="020B0504020202020204" pitchFamily="34" charset="0"/>
              </a:rPr>
              <a:t>- Lack of Organizational Buy-In. ...</a:t>
            </a:r>
          </a:p>
          <a:p>
            <a:pPr marL="0" indent="0">
              <a:buNone/>
            </a:pPr>
            <a:r>
              <a:rPr lang="en-US" sz="2400" dirty="0">
                <a:latin typeface="Arial Nova" panose="020B0504020202020204" pitchFamily="34" charset="0"/>
              </a:rPr>
              <a:t>- Change Fatigue.</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7</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64261" y="940009"/>
            <a:ext cx="7436223" cy="423267"/>
          </a:xfrm>
        </p:spPr>
        <p:txBody>
          <a:bodyPr/>
          <a:lstStyle/>
          <a:p>
            <a:r>
              <a:rPr lang="en-US" dirty="0">
                <a:latin typeface="Arial Nova" panose="020B0504020202020204" pitchFamily="34" charset="0"/>
              </a:rPr>
              <a:t>Explore the Application of CHANGE and Adaptive Capacities </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a:extLst>
              <a:ext uri="{FF2B5EF4-FFF2-40B4-BE49-F238E27FC236}">
                <a16:creationId xmlns:a16="http://schemas.microsoft.com/office/drawing/2014/main" id="{1459DC4E-562D-2262-07DC-DF07F6F18726}"/>
              </a:ext>
            </a:extLst>
          </p:cNvPr>
          <p:cNvPicPr>
            <a:picLocks noChangeAspect="1"/>
          </p:cNvPicPr>
          <p:nvPr/>
        </p:nvPicPr>
        <p:blipFill>
          <a:blip r:embed="rId2"/>
          <a:srcRect/>
          <a:stretch/>
        </p:blipFill>
        <p:spPr>
          <a:xfrm>
            <a:off x="7622003" y="1475842"/>
            <a:ext cx="3934458" cy="2620837"/>
          </a:xfrm>
          <a:prstGeom prst="rect">
            <a:avLst/>
          </a:prstGeom>
        </p:spPr>
      </p:pic>
    </p:spTree>
    <p:extLst>
      <p:ext uri="{BB962C8B-B14F-4D97-AF65-F5344CB8AC3E}">
        <p14:creationId xmlns:p14="http://schemas.microsoft.com/office/powerpoint/2010/main" val="3714145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32760"/>
            <a:ext cx="11860307" cy="5313573"/>
          </a:xfrm>
        </p:spPr>
        <p:txBody>
          <a:bodyPr>
            <a:normAutofit/>
          </a:bodyPr>
          <a:lstStyle/>
          <a:p>
            <a:pPr marL="0" indent="0">
              <a:buNone/>
            </a:pPr>
            <a:r>
              <a:rPr lang="en-US" sz="2400" dirty="0">
                <a:latin typeface="Arial Nova" panose="020B0504020202020204" pitchFamily="34" charset="0"/>
              </a:rPr>
              <a:t>Resistance to change is unwillingness to adapt to new circumstances or ways of doing things. It can happen with individuals, teams, or within organizations.</a:t>
            </a:r>
          </a:p>
          <a:p>
            <a:pPr marL="0" indent="0">
              <a:buNone/>
            </a:pPr>
            <a:r>
              <a:rPr lang="en-US" sz="2400" dirty="0">
                <a:latin typeface="Arial Nova" panose="020B0504020202020204" pitchFamily="34" charset="0"/>
              </a:rPr>
              <a:t>There are many reasons for resistance, but at its heart, resistance is rooted in fear of the unknown. People are biologically wired to look for patterns and predictability, and any uncertainty — even if it’s anticipated or positive — can trigger anxiety.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8</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Understanding Resistance to CHANGE </a:t>
            </a:r>
            <a:br>
              <a:rPr lang="en-US" dirty="0">
                <a:latin typeface="Arial Nova" panose="020B0504020202020204" pitchFamily="34" charset="0"/>
              </a:rPr>
            </a:br>
            <a:endParaRPr lang="en-US" dirty="0">
              <a:latin typeface="Arial Nova" panose="020B0504020202020204" pitchFamily="34" charset="0"/>
            </a:endParaRPr>
          </a:p>
        </p:txBody>
      </p:sp>
      <p:pic>
        <p:nvPicPr>
          <p:cNvPr id="6" name="Picture 5" descr="A person writing on a glass board&#10;&#10;Description automatically generated">
            <a:extLst>
              <a:ext uri="{FF2B5EF4-FFF2-40B4-BE49-F238E27FC236}">
                <a16:creationId xmlns:a16="http://schemas.microsoft.com/office/drawing/2014/main" id="{6CD0CBBA-15AF-D467-3F8D-D408C5DA9754}"/>
              </a:ext>
            </a:extLst>
          </p:cNvPr>
          <p:cNvPicPr>
            <a:picLocks noChangeAspect="1"/>
          </p:cNvPicPr>
          <p:nvPr/>
        </p:nvPicPr>
        <p:blipFill>
          <a:blip r:embed="rId2"/>
          <a:stretch>
            <a:fillRect/>
          </a:stretch>
        </p:blipFill>
        <p:spPr>
          <a:xfrm flipH="1">
            <a:off x="3930450" y="3828223"/>
            <a:ext cx="4662791" cy="2619815"/>
          </a:xfrm>
          <a:prstGeom prst="rect">
            <a:avLst/>
          </a:prstGeom>
        </p:spPr>
      </p:pic>
    </p:spTree>
    <p:extLst>
      <p:ext uri="{BB962C8B-B14F-4D97-AF65-F5344CB8AC3E}">
        <p14:creationId xmlns:p14="http://schemas.microsoft.com/office/powerpoint/2010/main" val="1192334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C076A628-B1D1-124D-84FD-2430498DF222}"/>
              </a:ext>
            </a:extLst>
          </p:cNvPr>
          <p:cNvSpPr>
            <a:spLocks noGrp="1"/>
          </p:cNvSpPr>
          <p:nvPr>
            <p:ph idx="1"/>
          </p:nvPr>
        </p:nvSpPr>
        <p:spPr>
          <a:xfrm>
            <a:off x="331693" y="1332760"/>
            <a:ext cx="11860307" cy="5313573"/>
          </a:xfrm>
        </p:spPr>
        <p:txBody>
          <a:bodyPr>
            <a:normAutofit/>
          </a:bodyPr>
          <a:lstStyle/>
          <a:p>
            <a:pPr marL="0" indent="0">
              <a:buNone/>
            </a:pPr>
            <a:r>
              <a:rPr lang="en-US" sz="2400" dirty="0">
                <a:latin typeface="Arial Nova" panose="020B0504020202020204" pitchFamily="34" charset="0"/>
              </a:rPr>
              <a:t>Resistance to change is common and can come in many forms. It can be subtle or overt, and it can be seen in both individuals or groups of people. </a:t>
            </a:r>
          </a:p>
          <a:p>
            <a:pPr marL="0" indent="0">
              <a:buNone/>
            </a:pPr>
            <a:r>
              <a:rPr lang="en-US" sz="2400" dirty="0">
                <a:latin typeface="Arial Nova" panose="020B0504020202020204" pitchFamily="34" charset="0"/>
              </a:rPr>
              <a:t>Some examples might be missed meetings, sarcastic remarks, criticism, nitpicking, or even sabotage. </a:t>
            </a:r>
          </a:p>
          <a:p>
            <a:pPr marL="0" indent="0">
              <a:buNone/>
            </a:pPr>
            <a:r>
              <a:rPr lang="en-US" sz="2400" dirty="0">
                <a:latin typeface="Arial Nova" panose="020B0504020202020204" pitchFamily="34" charset="0"/>
              </a:rPr>
              <a:t>The good news is, no matter what form it manifests, overcoming resistance to change is possible. However, organizations need to first understand the causes of resistance to more effectively address it. </a:t>
            </a:r>
          </a:p>
        </p:txBody>
      </p:sp>
      <p:sp>
        <p:nvSpPr>
          <p:cNvPr id="9" name="Date Placeholder 8">
            <a:extLst>
              <a:ext uri="{FF2B5EF4-FFF2-40B4-BE49-F238E27FC236}">
                <a16:creationId xmlns:a16="http://schemas.microsoft.com/office/drawing/2014/main" id="{DD426A99-BCDC-D14D-986A-12DE0DFAC9F0}"/>
              </a:ext>
            </a:extLst>
          </p:cNvPr>
          <p:cNvSpPr>
            <a:spLocks noGrp="1"/>
          </p:cNvSpPr>
          <p:nvPr>
            <p:ph type="dt" sz="half" idx="10"/>
          </p:nvPr>
        </p:nvSpPr>
        <p:spPr>
          <a:xfrm>
            <a:off x="10102092" y="6265476"/>
            <a:ext cx="1266220" cy="365125"/>
          </a:xfrm>
        </p:spPr>
        <p:txBody>
          <a:bodyPr/>
          <a:lstStyle/>
          <a:p>
            <a:fld id="{D65460C0-EAAC-224C-BF9C-B28038AF74D0}" type="datetime3">
              <a:rPr lang="en-US" sz="800" smtClean="0"/>
              <a:pPr/>
              <a:t>4 November 2023</a:t>
            </a:fld>
            <a:endParaRPr lang="en-US" dirty="0"/>
          </a:p>
        </p:txBody>
      </p:sp>
      <p:sp>
        <p:nvSpPr>
          <p:cNvPr id="11" name="Slide Number Placeholder 10">
            <a:extLst>
              <a:ext uri="{FF2B5EF4-FFF2-40B4-BE49-F238E27FC236}">
                <a16:creationId xmlns:a16="http://schemas.microsoft.com/office/drawing/2014/main" id="{9DC78CF5-35C8-844A-9643-9A88AB86AF1C}"/>
              </a:ext>
            </a:extLst>
          </p:cNvPr>
          <p:cNvSpPr>
            <a:spLocks noGrp="1"/>
          </p:cNvSpPr>
          <p:nvPr>
            <p:ph type="sldNum" sz="quarter" idx="12"/>
          </p:nvPr>
        </p:nvSpPr>
        <p:spPr>
          <a:xfrm>
            <a:off x="10786004" y="6273342"/>
            <a:ext cx="1002204" cy="365125"/>
          </a:xfrm>
        </p:spPr>
        <p:txBody>
          <a:bodyPr/>
          <a:lstStyle/>
          <a:p>
            <a:r>
              <a:rPr lang="th-TH" sz="800" dirty="0">
                <a:solidFill>
                  <a:srgbClr val="949494"/>
                </a:solidFill>
              </a:rPr>
              <a:t> </a:t>
            </a:r>
            <a:r>
              <a:rPr lang="en-US" sz="800" dirty="0">
                <a:solidFill>
                  <a:srgbClr val="949494"/>
                </a:solidFill>
              </a:rPr>
              <a:t>page </a:t>
            </a:r>
            <a:fld id="{EEDE5E84-8F4A-6B40-BE6C-6DAF3A79CE75}" type="slidenum">
              <a:rPr lang="en-US" sz="800" smtClean="0">
                <a:solidFill>
                  <a:srgbClr val="949494"/>
                </a:solidFill>
              </a:rPr>
              <a:pPr/>
              <a:t>9</a:t>
            </a:fld>
            <a:endParaRPr lang="en-US" sz="800" dirty="0">
              <a:solidFill>
                <a:srgbClr val="949494"/>
              </a:solidFill>
            </a:endParaRPr>
          </a:p>
        </p:txBody>
      </p:sp>
      <p:sp>
        <p:nvSpPr>
          <p:cNvPr id="2" name="Title 1">
            <a:extLst>
              <a:ext uri="{FF2B5EF4-FFF2-40B4-BE49-F238E27FC236}">
                <a16:creationId xmlns:a16="http://schemas.microsoft.com/office/drawing/2014/main" id="{BCB9E24B-E89C-E943-E08D-6A4D8E130BAF}"/>
              </a:ext>
            </a:extLst>
          </p:cNvPr>
          <p:cNvSpPr>
            <a:spLocks noGrp="1"/>
          </p:cNvSpPr>
          <p:nvPr>
            <p:ph type="title"/>
          </p:nvPr>
        </p:nvSpPr>
        <p:spPr>
          <a:xfrm>
            <a:off x="1842247" y="833301"/>
            <a:ext cx="7436223" cy="423267"/>
          </a:xfrm>
        </p:spPr>
        <p:txBody>
          <a:bodyPr/>
          <a:lstStyle/>
          <a:p>
            <a:r>
              <a:rPr lang="en-US" dirty="0">
                <a:latin typeface="Arial Nova" panose="020B0504020202020204" pitchFamily="34" charset="0"/>
              </a:rPr>
              <a:t>Understanding Resistance to CHANGE </a:t>
            </a:r>
            <a:br>
              <a:rPr lang="en-US" dirty="0">
                <a:latin typeface="Arial Nova" panose="020B0504020202020204" pitchFamily="34" charset="0"/>
              </a:rPr>
            </a:br>
            <a:endParaRPr lang="en-US" dirty="0">
              <a:latin typeface="Arial Nova" panose="020B0504020202020204" pitchFamily="34" charset="0"/>
            </a:endParaRPr>
          </a:p>
        </p:txBody>
      </p:sp>
      <p:pic>
        <p:nvPicPr>
          <p:cNvPr id="5" name="Picture 4" descr="A hand holding a blue cube&#10;&#10;Description automatically generated">
            <a:extLst>
              <a:ext uri="{FF2B5EF4-FFF2-40B4-BE49-F238E27FC236}">
                <a16:creationId xmlns:a16="http://schemas.microsoft.com/office/drawing/2014/main" id="{4D9724AD-276E-72C5-5FAC-FB58AA03C031}"/>
              </a:ext>
            </a:extLst>
          </p:cNvPr>
          <p:cNvPicPr>
            <a:picLocks noChangeAspect="1"/>
          </p:cNvPicPr>
          <p:nvPr/>
        </p:nvPicPr>
        <p:blipFill>
          <a:blip r:embed="rId2"/>
          <a:stretch>
            <a:fillRect/>
          </a:stretch>
        </p:blipFill>
        <p:spPr>
          <a:xfrm>
            <a:off x="4914900" y="4009567"/>
            <a:ext cx="3943350" cy="2628900"/>
          </a:xfrm>
          <a:prstGeom prst="rect">
            <a:avLst/>
          </a:prstGeom>
        </p:spPr>
      </p:pic>
    </p:spTree>
    <p:extLst>
      <p:ext uri="{BB962C8B-B14F-4D97-AF65-F5344CB8AC3E}">
        <p14:creationId xmlns:p14="http://schemas.microsoft.com/office/powerpoint/2010/main" val="746019094"/>
      </p:ext>
    </p:extLst>
  </p:cSld>
  <p:clrMapOvr>
    <a:masterClrMapping/>
  </p:clrMapOvr>
</p:sld>
</file>

<file path=ppt/theme/theme1.xml><?xml version="1.0" encoding="utf-8"?>
<a:theme xmlns:a="http://schemas.openxmlformats.org/drawingml/2006/main" name="Office Theme">
  <a:themeElements>
    <a:clrScheme name="Custom 2">
      <a:dk1>
        <a:srgbClr val="000000"/>
      </a:dk1>
      <a:lt1>
        <a:srgbClr val="FFFFFF"/>
      </a:lt1>
      <a:dk2>
        <a:srgbClr val="005C9F"/>
      </a:dk2>
      <a:lt2>
        <a:srgbClr val="EDEDEF"/>
      </a:lt2>
      <a:accent1>
        <a:srgbClr val="008AD1"/>
      </a:accent1>
      <a:accent2>
        <a:srgbClr val="01B6ED"/>
      </a:accent2>
      <a:accent3>
        <a:srgbClr val="72C8DB"/>
      </a:accent3>
      <a:accent4>
        <a:srgbClr val="EA5A0D"/>
      </a:accent4>
      <a:accent5>
        <a:srgbClr val="FFDC0E"/>
      </a:accent5>
      <a:accent6>
        <a:srgbClr val="0A983A"/>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alpha val="72000"/>
          </a:schemeClr>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13493</TotalTime>
  <Words>909</Words>
  <Application>Microsoft Macintosh PowerPoint</Application>
  <PresentationFormat>Widescreen</PresentationFormat>
  <Paragraphs>115</Paragraphs>
  <Slides>19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Söhne</vt:lpstr>
      <vt:lpstr>Arial</vt:lpstr>
      <vt:lpstr>Arial Nova</vt:lpstr>
      <vt:lpstr>Calibri</vt:lpstr>
      <vt:lpstr>Office Theme</vt:lpstr>
      <vt:lpstr>Sustainable &amp; Smart Tourism</vt:lpstr>
      <vt:lpstr>Developing Adaptive Capacities for Resilient Tourism Ecosystems.</vt:lpstr>
      <vt:lpstr>Social Change and Resilience. Application Difficulties and Solutions</vt:lpstr>
      <vt:lpstr>PowerPoint Presentation</vt:lpstr>
      <vt:lpstr>Explore the Application of CHANGE and Adaptive Capacities  </vt:lpstr>
      <vt:lpstr>Explore the Application of CHANGE and Adaptive Capacities  </vt:lpstr>
      <vt:lpstr>Explore the Application of CHANGE and Adaptive Capacities  </vt:lpstr>
      <vt:lpstr>Understanding Resistance to CHANGE  </vt:lpstr>
      <vt:lpstr>Understanding Resistance to CHANGE  </vt:lpstr>
      <vt:lpstr>Understanding Resistance to CHANGE  </vt:lpstr>
      <vt:lpstr>Understanding Resistance to CHANGE  </vt:lpstr>
      <vt:lpstr>Motivation and Inspiration as Tools for CHANGE </vt:lpstr>
      <vt:lpstr>Motivation and Inspiration as Tools for CHANGE </vt:lpstr>
      <vt:lpstr>Motivation and Inspiration as Tools for CHANGES </vt:lpstr>
      <vt:lpstr>Resilience as a Defense System </vt:lpstr>
      <vt:lpstr>Resilience as a Defense System </vt:lpstr>
      <vt:lpstr>Resilience as a Defense System </vt:lpstr>
      <vt:lpstr>Discussion about potential CHANGEs  in Mekong Region</vt:lpstr>
      <vt:lpstr>Q &amp; A   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Michalis Toanoglou</cp:lastModifiedBy>
  <cp:revision>543</cp:revision>
  <cp:lastPrinted>2023-09-24T09:21:02Z</cp:lastPrinted>
  <dcterms:created xsi:type="dcterms:W3CDTF">2023-02-25T10:22:15Z</dcterms:created>
  <dcterms:modified xsi:type="dcterms:W3CDTF">2023-11-04T16:05:28Z</dcterms:modified>
</cp:coreProperties>
</file>